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961" autoAdjust="0"/>
  </p:normalViewPr>
  <p:slideViewPr>
    <p:cSldViewPr snapToGrid="0">
      <p:cViewPr varScale="1">
        <p:scale>
          <a:sx n="92" d="100"/>
          <a:sy n="92" d="100"/>
        </p:scale>
        <p:origin x="35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1DA37-DB94-3CA3-FD03-75F06AF8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45DDA-B6D6-5FF8-0F72-CD6EDD8D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23BC9-5E35-F8F4-80D6-A62342F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7CD3-D423-E7A4-5005-EA5A55A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D995B-9C2D-F93C-FA2C-8287CE3C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9B4EC-B87C-E0C9-DD41-936C5FB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C42BB-80B8-E08B-A756-1CF38C63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42E2A-23BB-106D-525C-31A34244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53443-7A98-E99C-6529-F7C81F1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442AD-D374-0ACB-C5A0-41D8F12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8EBE2-3417-5CB5-A29B-9DFB7399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2DD4E-DD22-F7C6-F57E-09FDEE64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E196-1E7B-ED88-5F4C-1283064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3C44D-5B06-93CB-F0A9-9D90AB9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F977-E3F9-83E6-526F-6B194AF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812-1558-0C32-F3C0-8EE09E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ED938-AF72-B6AA-23C4-6165B61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5AE55-0423-E881-C65E-6DED8E7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88FE4-886F-E0A8-81E5-1287B01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2C1F-F1E3-9ECA-5277-4B2E22F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1863-E6BA-92EA-CC82-83537EE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4167E-F9F4-F815-298F-2A5BA9E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73148-790E-8A77-B2A4-131F7C81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1263F-8443-B35E-8F4B-7797821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F099E-1F97-2AB2-50D7-EFD8589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64315-8BFF-3F83-C97B-86C95B9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6A7C-1F6C-CA11-AD53-255A4366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DA7EAD-AFDE-622A-20E9-F6AF6A89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EB37E-7BA6-0650-0ED6-F86C3D0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DFE9-6803-5675-A40D-CEF2B74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E72E3-8209-6D01-851E-0F9B1E0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BF4E1-B1BA-D031-EFEE-00A47C9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8663-6D8D-025F-B5DF-ED6CBF6E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906ED-0D91-69A9-3D9D-0B8BFC92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CAF81-F832-570F-DF70-35AF1F08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6F86A7-BB4C-2B05-EABB-2E46C98A0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6BA1B-078B-2F35-2D7E-4BDDB34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7398D-2F6A-480E-6E01-B714DC4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924942-5CAD-BF3C-8DB4-84E947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85CA-6BE5-C391-A802-D407504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9B7243-4538-FD15-D16A-226FD4D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72F27-28EE-2387-DE89-23E3A5D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24D1-7BE2-BFE3-5CB7-A1B485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9C5122-EF47-0B57-9DE0-15D2D8F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C0188-D83D-1E07-06ED-07BCC6E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6646A-3F37-F99E-5C98-16E042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F2CA7-B8E2-079F-FEF7-67A4BD8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27E71-1930-02E0-05E8-C5C3D70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6615A-5E07-C848-C763-7F809321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5F674-3968-5265-9AE5-65A861E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C458F-BB96-2F40-5EFA-653C8E4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DFEEB-9C23-DD08-8A78-7826A19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BAAC-9AC2-A075-328F-B34B3C2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813BD-456F-CED9-6606-920412CF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672E-4105-467C-DDDE-31428A38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4D0F2-C8BF-B12A-2678-774E09C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75DBC-21A5-B8F4-CCA6-A8B9BAE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115A4-1AE6-4F2B-814C-60352C3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E5C13-0441-0550-32F2-3F17989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9B890-B906-8A8C-C7FD-35839AC5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E2078-4998-F581-B7F3-B2686BF6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0E1D5-D572-3329-7FCD-7074E9F4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D4969-E067-AF5E-72A7-A2E4AAA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47AFE-086B-DA78-263C-AADFB496DFC2}"/>
              </a:ext>
            </a:extLst>
          </p:cNvPr>
          <p:cNvSpPr/>
          <p:nvPr/>
        </p:nvSpPr>
        <p:spPr>
          <a:xfrm>
            <a:off x="1968501" y="575039"/>
            <a:ext cx="5966709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zure Functions - YouTube">
            <a:extLst>
              <a:ext uri="{FF2B5EF4-FFF2-40B4-BE49-F238E27FC236}">
                <a16:creationId xmlns:a16="http://schemas.microsoft.com/office/drawing/2014/main" id="{8EAB2A07-92F4-9BDC-8FCD-939D6A6D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69" y="591260"/>
            <a:ext cx="621883" cy="6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7BD89E-85CB-9BCA-1C94-14CEF2488525}"/>
              </a:ext>
            </a:extLst>
          </p:cNvPr>
          <p:cNvSpPr/>
          <p:nvPr/>
        </p:nvSpPr>
        <p:spPr>
          <a:xfrm>
            <a:off x="8484793" y="563842"/>
            <a:ext cx="3493086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&quot;azure blob storage color&quot; Icon - Download for free – Iconduck">
            <a:extLst>
              <a:ext uri="{FF2B5EF4-FFF2-40B4-BE49-F238E27FC236}">
                <a16:creationId xmlns:a16="http://schemas.microsoft.com/office/drawing/2014/main" id="{6E917657-5891-5A84-4B6D-6F8C7C9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5" y="591260"/>
            <a:ext cx="608656" cy="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 descr="ユーザー 枠線">
            <a:extLst>
              <a:ext uri="{FF2B5EF4-FFF2-40B4-BE49-F238E27FC236}">
                <a16:creationId xmlns:a16="http://schemas.microsoft.com/office/drawing/2014/main" id="{484EFABC-9800-3C48-A1D3-0586FB630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083" y="5789324"/>
            <a:ext cx="914400" cy="9144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E9E5AD-E37A-ED51-446D-18467C799D8E}"/>
              </a:ext>
            </a:extLst>
          </p:cNvPr>
          <p:cNvSpPr/>
          <p:nvPr/>
        </p:nvSpPr>
        <p:spPr>
          <a:xfrm>
            <a:off x="8738968" y="3333751"/>
            <a:ext cx="3098799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 descr="画像 単色塗りつぶし">
            <a:extLst>
              <a:ext uri="{FF2B5EF4-FFF2-40B4-BE49-F238E27FC236}">
                <a16:creationId xmlns:a16="http://schemas.microsoft.com/office/drawing/2014/main" id="{FE3B9E98-EC30-6AD8-3FF2-165438E7A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084" y="3952305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1BE8FF-BC6F-BD49-70A2-04629214C9DA}"/>
              </a:ext>
            </a:extLst>
          </p:cNvPr>
          <p:cNvSpPr/>
          <p:nvPr/>
        </p:nvSpPr>
        <p:spPr>
          <a:xfrm>
            <a:off x="8738967" y="1416922"/>
            <a:ext cx="3098800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 descr="フォルダー 単色塗りつぶし">
            <a:extLst>
              <a:ext uri="{FF2B5EF4-FFF2-40B4-BE49-F238E27FC236}">
                <a16:creationId xmlns:a16="http://schemas.microsoft.com/office/drawing/2014/main" id="{EA90EC88-5293-8E0D-E3B2-FCD4FF94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56" y="1416921"/>
            <a:ext cx="518308" cy="518308"/>
          </a:xfrm>
          <a:prstGeom prst="rect">
            <a:avLst/>
          </a:prstGeom>
        </p:spPr>
      </p:pic>
      <p:pic>
        <p:nvPicPr>
          <p:cNvPr id="16" name="グラフィックス 15" descr="フォルダー 単色塗りつぶし">
            <a:extLst>
              <a:ext uri="{FF2B5EF4-FFF2-40B4-BE49-F238E27FC236}">
                <a16:creationId xmlns:a16="http://schemas.microsoft.com/office/drawing/2014/main" id="{99639A0C-7A33-7DA3-C638-70FE1B23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8811" y="3333750"/>
            <a:ext cx="518308" cy="518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8B4F2-1B5E-620D-5661-92E35EA43FE5}"/>
              </a:ext>
            </a:extLst>
          </p:cNvPr>
          <p:cNvSpPr txBox="1"/>
          <p:nvPr/>
        </p:nvSpPr>
        <p:spPr>
          <a:xfrm>
            <a:off x="9264566" y="34594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</a:t>
            </a:r>
            <a:r>
              <a:rPr kumimoji="1" lang="ja-JP" altLang="en-US" dirty="0"/>
              <a:t>コンテナ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084AFC-8E2C-9136-98AB-5F5BEE8EF312}"/>
              </a:ext>
            </a:extLst>
          </p:cNvPr>
          <p:cNvSpPr txBox="1"/>
          <p:nvPr/>
        </p:nvSpPr>
        <p:spPr>
          <a:xfrm>
            <a:off x="9285921" y="148995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thumbnails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コンテナ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134BBEF-666E-6BFF-9E0C-DB640A1A005F}"/>
              </a:ext>
            </a:extLst>
          </p:cNvPr>
          <p:cNvCxnSpPr>
            <a:cxnSpLocks/>
          </p:cNvCxnSpPr>
          <p:nvPr/>
        </p:nvCxnSpPr>
        <p:spPr>
          <a:xfrm flipV="1">
            <a:off x="10172283" y="4847093"/>
            <a:ext cx="0" cy="94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1BCE56-0D87-A674-02F1-8F7B297A50C5}"/>
              </a:ext>
            </a:extLst>
          </p:cNvPr>
          <p:cNvSpPr txBox="1"/>
          <p:nvPr/>
        </p:nvSpPr>
        <p:spPr>
          <a:xfrm>
            <a:off x="10196582" y="55048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アップロード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25F5E5-676F-F723-9493-66F208AB67EB}"/>
              </a:ext>
            </a:extLst>
          </p:cNvPr>
          <p:cNvSpPr txBox="1"/>
          <p:nvPr/>
        </p:nvSpPr>
        <p:spPr>
          <a:xfrm>
            <a:off x="9203093" y="7135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Blob </a:t>
            </a:r>
            <a:r>
              <a:rPr lang="ja-JP" altLang="en-US" dirty="0"/>
              <a:t>ストレージ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272267-300B-5B9C-478E-DF3101CCACA8}"/>
              </a:ext>
            </a:extLst>
          </p:cNvPr>
          <p:cNvSpPr txBox="1"/>
          <p:nvPr/>
        </p:nvSpPr>
        <p:spPr>
          <a:xfrm>
            <a:off x="2647053" y="74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関数アプリ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E40734C1-1712-5AF7-6AC0-2A2188CB7C7E}"/>
              </a:ext>
            </a:extLst>
          </p:cNvPr>
          <p:cNvSpPr/>
          <p:nvPr/>
        </p:nvSpPr>
        <p:spPr>
          <a:xfrm>
            <a:off x="6819843" y="2451100"/>
            <a:ext cx="2946457" cy="2006600"/>
          </a:xfrm>
          <a:custGeom>
            <a:avLst/>
            <a:gdLst>
              <a:gd name="connsiteX0" fmla="*/ 2882957 w 2946457"/>
              <a:gd name="connsiteY0" fmla="*/ 2006600 h 2006600"/>
              <a:gd name="connsiteX1" fmla="*/ 57 w 2946457"/>
              <a:gd name="connsiteY1" fmla="*/ 838200 h 2006600"/>
              <a:gd name="connsiteX2" fmla="*/ 2946457 w 2946457"/>
              <a:gd name="connsiteY2" fmla="*/ 0 h 2006600"/>
              <a:gd name="connsiteX3" fmla="*/ 2946457 w 2946457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57" h="2006600">
                <a:moveTo>
                  <a:pt x="2882957" y="2006600"/>
                </a:moveTo>
                <a:cubicBezTo>
                  <a:pt x="1436215" y="1589616"/>
                  <a:pt x="-10526" y="1172633"/>
                  <a:pt x="57" y="838200"/>
                </a:cubicBezTo>
                <a:cubicBezTo>
                  <a:pt x="10640" y="503767"/>
                  <a:pt x="2946457" y="0"/>
                  <a:pt x="2946457" y="0"/>
                </a:cubicBezTo>
                <a:lnTo>
                  <a:pt x="2946457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sm" len="sm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4B12B3-3030-A0CD-4CD8-46F098203A0F}"/>
              </a:ext>
            </a:extLst>
          </p:cNvPr>
          <p:cNvSpPr/>
          <p:nvPr/>
        </p:nvSpPr>
        <p:spPr>
          <a:xfrm>
            <a:off x="4913781" y="2938785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Blob</a:t>
            </a:r>
            <a:r>
              <a:rPr lang="ja-JP" altLang="en-US" dirty="0"/>
              <a:t>トリガーの関数で</a:t>
            </a:r>
            <a:br>
              <a:rPr lang="en-US" altLang="ja-JP" dirty="0"/>
            </a:br>
            <a:r>
              <a:rPr kumimoji="1" lang="ja-JP" altLang="en-US" dirty="0"/>
              <a:t>サムネイルを作成</a:t>
            </a:r>
          </a:p>
        </p:txBody>
      </p:sp>
      <p:pic>
        <p:nvPicPr>
          <p:cNvPr id="30" name="グラフィックス 29" descr="画像 単色塗りつぶし">
            <a:extLst>
              <a:ext uri="{FF2B5EF4-FFF2-40B4-BE49-F238E27FC236}">
                <a16:creationId xmlns:a16="http://schemas.microsoft.com/office/drawing/2014/main" id="{E5B77011-3111-2D9D-1C7C-284C54F3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692" y="2020776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75E17A-30C8-9AF0-D552-56B775A0CA1F}"/>
              </a:ext>
            </a:extLst>
          </p:cNvPr>
          <p:cNvSpPr txBox="1"/>
          <p:nvPr/>
        </p:nvSpPr>
        <p:spPr>
          <a:xfrm>
            <a:off x="10418354" y="464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オリジナル画像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87532D-C4FA-8EFE-C518-E2E144640F03}"/>
              </a:ext>
            </a:extLst>
          </p:cNvPr>
          <p:cNvSpPr txBox="1"/>
          <p:nvPr/>
        </p:nvSpPr>
        <p:spPr>
          <a:xfrm>
            <a:off x="10462481" y="27357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サムネイル画像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E9415F-79E6-A787-1AD5-3CB10EC8D241}"/>
              </a:ext>
            </a:extLst>
          </p:cNvPr>
          <p:cNvCxnSpPr/>
          <p:nvPr/>
        </p:nvCxnSpPr>
        <p:spPr>
          <a:xfrm>
            <a:off x="1346200" y="2211276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C0DA8-93F1-39F3-1514-9C5EC1347020}"/>
              </a:ext>
            </a:extLst>
          </p:cNvPr>
          <p:cNvSpPr/>
          <p:nvPr/>
        </p:nvSpPr>
        <p:spPr>
          <a:xfrm>
            <a:off x="2125434" y="1825207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サムネイル画像取得関数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85545F-24FA-7999-6EE8-487905D08BDA}"/>
              </a:ext>
            </a:extLst>
          </p:cNvPr>
          <p:cNvCxnSpPr/>
          <p:nvPr/>
        </p:nvCxnSpPr>
        <p:spPr>
          <a:xfrm>
            <a:off x="1462493" y="4641839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DD8538-BCA7-7188-352C-81A116FA8DD9}"/>
              </a:ext>
            </a:extLst>
          </p:cNvPr>
          <p:cNvSpPr/>
          <p:nvPr/>
        </p:nvSpPr>
        <p:spPr>
          <a:xfrm>
            <a:off x="2125434" y="4181101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kumimoji="1"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画像取得関数</a:t>
            </a:r>
          </a:p>
        </p:txBody>
      </p:sp>
    </p:spTree>
    <p:extLst>
      <p:ext uri="{BB962C8B-B14F-4D97-AF65-F5344CB8AC3E}">
        <p14:creationId xmlns:p14="http://schemas.microsoft.com/office/powerpoint/2010/main" val="18678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14C8E-BD75-FEE6-A2C9-37430F28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60" y="0"/>
            <a:ext cx="681907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60B581-0145-33E8-86A2-18EFC5C74FD9}"/>
              </a:ext>
            </a:extLst>
          </p:cNvPr>
          <p:cNvSpPr/>
          <p:nvPr/>
        </p:nvSpPr>
        <p:spPr>
          <a:xfrm>
            <a:off x="2686460" y="202151"/>
            <a:ext cx="1077276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AD80CC-9BD4-EFE8-EF8D-20138360E8A4}"/>
              </a:ext>
            </a:extLst>
          </p:cNvPr>
          <p:cNvSpPr/>
          <p:nvPr/>
        </p:nvSpPr>
        <p:spPr>
          <a:xfrm>
            <a:off x="3034803" y="1420347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50E80D-73AA-1C56-C1B4-334D3701F992}"/>
              </a:ext>
            </a:extLst>
          </p:cNvPr>
          <p:cNvSpPr/>
          <p:nvPr/>
        </p:nvSpPr>
        <p:spPr>
          <a:xfrm>
            <a:off x="3034803" y="5605904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E2CCE4-1118-DA9C-E17A-AD00F79A500F}"/>
              </a:ext>
            </a:extLst>
          </p:cNvPr>
          <p:cNvCxnSpPr>
            <a:cxnSpLocks/>
            <a:stCxn id="18" idx="1"/>
            <a:endCxn id="5" idx="1"/>
          </p:cNvCxnSpPr>
          <p:nvPr/>
        </p:nvCxnSpPr>
        <p:spPr>
          <a:xfrm rot="10800000" flipH="1" flipV="1">
            <a:off x="2984633" y="843226"/>
            <a:ext cx="50169" cy="973208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986EF303-A887-AC22-78E7-9C3575909887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984633" y="843225"/>
            <a:ext cx="50169" cy="5158765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7FF0DD-A69A-9D4E-1698-788DA8650C6D}"/>
              </a:ext>
            </a:extLst>
          </p:cNvPr>
          <p:cNvSpPr/>
          <p:nvPr/>
        </p:nvSpPr>
        <p:spPr>
          <a:xfrm>
            <a:off x="2984634" y="697775"/>
            <a:ext cx="1753018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724BA1-4EB1-2103-B3C6-F3FA7B35BC2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225098" y="493053"/>
            <a:ext cx="636045" cy="204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3407C2-1292-75D5-13B8-0B39040D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271551"/>
            <a:ext cx="9307224" cy="231489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0A6E23-905E-2EBE-A7A3-A17D0E3426A3}"/>
              </a:ext>
            </a:extLst>
          </p:cNvPr>
          <p:cNvSpPr/>
          <p:nvPr/>
        </p:nvSpPr>
        <p:spPr>
          <a:xfrm>
            <a:off x="1841333" y="3428999"/>
            <a:ext cx="541649" cy="367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1DB25-26D0-9A36-0502-F453057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413916"/>
            <a:ext cx="9183382" cy="60301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6A7DF-8215-55DF-C4AE-69A107745A8A}"/>
              </a:ext>
            </a:extLst>
          </p:cNvPr>
          <p:cNvSpPr/>
          <p:nvPr/>
        </p:nvSpPr>
        <p:spPr>
          <a:xfrm>
            <a:off x="6946900" y="3898900"/>
            <a:ext cx="3403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87832-6442-165D-6B20-F50D9260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380574"/>
            <a:ext cx="9269119" cy="609685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361B0E-B8CE-9236-9ED1-017E60B04E88}"/>
              </a:ext>
            </a:extLst>
          </p:cNvPr>
          <p:cNvSpPr/>
          <p:nvPr/>
        </p:nvSpPr>
        <p:spPr>
          <a:xfrm>
            <a:off x="5232400" y="2209800"/>
            <a:ext cx="50292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1DCA-77BE-2BF8-A0C9-05DF3F4DF381}"/>
              </a:ext>
            </a:extLst>
          </p:cNvPr>
          <p:cNvSpPr/>
          <p:nvPr/>
        </p:nvSpPr>
        <p:spPr>
          <a:xfrm>
            <a:off x="9512300" y="5854700"/>
            <a:ext cx="939800" cy="368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A94C22-8EC2-4D02-0127-A17DF5222AB5}"/>
              </a:ext>
            </a:extLst>
          </p:cNvPr>
          <p:cNvCxnSpPr/>
          <p:nvPr/>
        </p:nvCxnSpPr>
        <p:spPr>
          <a:xfrm>
            <a:off x="8216900" y="3124200"/>
            <a:ext cx="1625600" cy="264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C3AE88-99FE-30ED-6EDD-9D00CDD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2" y="0"/>
            <a:ext cx="96898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B20D95-6326-33BD-90AA-B9252142BD98}"/>
              </a:ext>
            </a:extLst>
          </p:cNvPr>
          <p:cNvSpPr/>
          <p:nvPr/>
        </p:nvSpPr>
        <p:spPr>
          <a:xfrm>
            <a:off x="1542142" y="1703614"/>
            <a:ext cx="6001657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F7A68A-1C4C-ED46-12EA-3F202466AA5F}"/>
              </a:ext>
            </a:extLst>
          </p:cNvPr>
          <p:cNvSpPr/>
          <p:nvPr/>
        </p:nvSpPr>
        <p:spPr>
          <a:xfrm>
            <a:off x="9626600" y="615587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3136C-E4C9-B617-C3D6-C5FF2444FCA2}"/>
              </a:ext>
            </a:extLst>
          </p:cNvPr>
          <p:cNvCxnSpPr>
            <a:cxnSpLocks/>
          </p:cNvCxnSpPr>
          <p:nvPr/>
        </p:nvCxnSpPr>
        <p:spPr>
          <a:xfrm>
            <a:off x="6730999" y="2122714"/>
            <a:ext cx="3098801" cy="385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137EF5-A99F-80BA-E88B-9BDA4878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0" y="0"/>
            <a:ext cx="967891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F686C-3E47-3A06-650A-0B9D12FEA30B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BC00AB-F63D-C8E5-2B83-091FACB97A2C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AF1FD8-313A-8BD2-DA53-7163D1A1059C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15F42-BB9C-BE9E-2253-8C8EB7D3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46" y="0"/>
            <a:ext cx="970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D2CA9-DA93-3338-8CF6-9AE16F639A79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A4CF2-8DDA-24D0-B861-50BCDC60E29F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1CC758-D6D3-CDDB-FB4D-5875609D8B3F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2B0ADA-6803-5D66-C674-2E8E7C9C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0"/>
            <a:ext cx="977989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260BDC-5924-6B58-ABBC-8FDB85595623}"/>
              </a:ext>
            </a:extLst>
          </p:cNvPr>
          <p:cNvSpPr/>
          <p:nvPr/>
        </p:nvSpPr>
        <p:spPr>
          <a:xfrm>
            <a:off x="1489133" y="2525249"/>
            <a:ext cx="9245128" cy="774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61BFFD-C93D-A7A4-3C14-06E948FA7C75}"/>
              </a:ext>
            </a:extLst>
          </p:cNvPr>
          <p:cNvSpPr/>
          <p:nvPr/>
        </p:nvSpPr>
        <p:spPr>
          <a:xfrm>
            <a:off x="7724913" y="6301645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AE8C56-828B-D1FB-76E4-9EFBEE593082}"/>
              </a:ext>
            </a:extLst>
          </p:cNvPr>
          <p:cNvCxnSpPr>
            <a:cxnSpLocks/>
          </p:cNvCxnSpPr>
          <p:nvPr/>
        </p:nvCxnSpPr>
        <p:spPr>
          <a:xfrm>
            <a:off x="6447183" y="3299791"/>
            <a:ext cx="1702904" cy="300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9590DE-2811-0B8F-D4E2-3D98BD50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137918"/>
            <a:ext cx="4858428" cy="458216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6C46B4-D524-EAE0-95A8-6DCF310EAE6D}"/>
              </a:ext>
            </a:extLst>
          </p:cNvPr>
          <p:cNvSpPr/>
          <p:nvPr/>
        </p:nvSpPr>
        <p:spPr>
          <a:xfrm>
            <a:off x="3812720" y="4133613"/>
            <a:ext cx="4712493" cy="3485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69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FA504D-03EC-39B8-86FB-F5BD0A01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0"/>
            <a:ext cx="553402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ACAC6F-E9FE-27E2-A95A-A4544589C1E5}"/>
              </a:ext>
            </a:extLst>
          </p:cNvPr>
          <p:cNvSpPr/>
          <p:nvPr/>
        </p:nvSpPr>
        <p:spPr>
          <a:xfrm>
            <a:off x="3469821" y="1480219"/>
            <a:ext cx="4955722" cy="32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CF1C8D-22FC-EE32-FA96-F2835F30F8BC}"/>
              </a:ext>
            </a:extLst>
          </p:cNvPr>
          <p:cNvSpPr/>
          <p:nvPr/>
        </p:nvSpPr>
        <p:spPr>
          <a:xfrm>
            <a:off x="3569292" y="6032224"/>
            <a:ext cx="529372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0659D4-358D-D112-D7C4-3FC286410D73}"/>
              </a:ext>
            </a:extLst>
          </p:cNvPr>
          <p:cNvCxnSpPr>
            <a:cxnSpLocks/>
          </p:cNvCxnSpPr>
          <p:nvPr/>
        </p:nvCxnSpPr>
        <p:spPr>
          <a:xfrm>
            <a:off x="5002104" y="1804306"/>
            <a:ext cx="0" cy="4227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35</Words>
  <Application>Microsoft Office PowerPoint</Application>
  <PresentationFormat>ワイド画面</PresentationFormat>
  <Paragraphs>12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 Ota</dc:creator>
  <cp:lastModifiedBy>Kazuki Ota</cp:lastModifiedBy>
  <cp:revision>5</cp:revision>
  <dcterms:created xsi:type="dcterms:W3CDTF">2025-01-24T07:15:51Z</dcterms:created>
  <dcterms:modified xsi:type="dcterms:W3CDTF">2025-01-25T08:09:27Z</dcterms:modified>
</cp:coreProperties>
</file>