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0961" autoAdjust="0"/>
  </p:normalViewPr>
  <p:slideViewPr>
    <p:cSldViewPr snapToGrid="0">
      <p:cViewPr>
        <p:scale>
          <a:sx n="86" d="100"/>
          <a:sy n="86" d="100"/>
        </p:scale>
        <p:origin x="-46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91DA37-DB94-3CA3-FD03-75F06AF82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1145DDA-B6D6-5FF8-0F72-CD6EDD8DE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B23BC9-5E35-F8F4-80D6-A62342F0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0F7CD3-D423-E7A4-5005-EA5A55AC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7D995B-9C2D-F93C-FA2C-8287CE3C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8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79B4EC-B87C-E0C9-DD41-936C5FB4E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2C42BB-80B8-E08B-A756-1CF38C636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C42E2A-23BB-106D-525C-31A342448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53443-7A98-E99C-6529-F7C81F1C4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4442AD-D374-0ACB-C5A0-41D8F12F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46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738EBE2-3417-5CB5-A29B-9DFB73996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92DD4E-DD22-F7C6-F57E-09FDEE649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F9E196-1E7B-ED88-5F4C-128306419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13C44D-5B06-93CB-F0A9-9D90AB90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9AF977-E3F9-83E6-526F-6B194AFAB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36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8B4812-1558-0C32-F3C0-8EE09EAA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5ED938-AF72-B6AA-23C4-6165B6173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05AE55-0423-E881-C65E-6DED8E7EF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A88FE4-886F-E0A8-81E5-1287B011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612C1F-F1E3-9ECA-5277-4B2E22F5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84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4E1863-E6BA-92EA-CC82-83537EEDF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F4167E-F9F4-F815-298F-2A5BA9E46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E73148-790E-8A77-B2A4-131F7C812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C1263F-8443-B35E-8F4B-77978218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0F099E-1F97-2AB2-50D7-EFD85891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56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264315-8BFF-3F83-C97B-86C95B94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6A6A7C-1F6C-CA11-AD53-255A43666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DA7EAD-AFDE-622A-20E9-F6AF6A896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CEB37E-7BA6-0650-0ED6-F86C3D0DA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E0DFE9-6803-5675-A40D-CEF2B7449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FE72E3-8209-6D01-851E-0F9B1E0D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70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BBF4E1-B1BA-D031-EFEE-00A47C93A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F38663-6D8D-025F-B5DF-ED6CBF6E8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9906ED-0D91-69A9-3D9D-0B8BFC923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C1CAF81-F832-570F-DF70-35AF1F08A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56F86A7-BB4C-2B05-EABB-2E46C98A0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EB6BA1B-078B-2F35-2D7E-4BDDB342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597398D-2F6A-480E-6E01-B714DC4A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2924942-5CAD-BF3C-8DB4-84E9471A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58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7D85CA-6BE5-C391-A802-D407504A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69B7243-4538-FD15-D16A-226FD4D4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1E72F27-28EE-2387-DE89-23E3A5DF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3324D1-7BE2-BFE3-5CB7-A1B485590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143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39C5122-EF47-0B57-9DE0-15D2D8F38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67C0188-D83D-1E07-06ED-07BCC6EDE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36646A-3F37-F99E-5C98-16E04252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52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3F2CA7-B8E2-079F-FEF7-67A4BD85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227E71-1930-02E0-05E8-C5C3D70A7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86615A-5E07-C848-C763-7F8093214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E5F674-3968-5265-9AE5-65A861E4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EC458F-BB96-2F40-5EFA-653C8E43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9DFEEB-9C23-DD08-8A78-7826A19A7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16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8BBAAC-9AC2-A075-328F-B34B3C26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04813BD-456F-CED9-6606-920412CF6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23672E-4105-467C-DDDE-31428A38D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04D0F2-C8BF-B12A-2678-774E09CA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375DBC-21A5-B8F4-CCA6-A8B9BAE8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3115A4-1AE6-4F2B-814C-60352C34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69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16E5C13-0441-0550-32F2-3F1798989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79B890-B906-8A8C-C7FD-35839AC54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FE2078-4998-F581-B7F3-B2686BF6C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9BD87E-2B7E-4B4D-ABA0-A72FD2F4DC14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90E1D5-D572-3329-7FCD-7074E9F43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8D4969-E067-AF5E-72A7-A2E4AAA5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94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5E47AFE-086B-DA78-263C-AADFB496DFC2}"/>
              </a:ext>
            </a:extLst>
          </p:cNvPr>
          <p:cNvSpPr/>
          <p:nvPr/>
        </p:nvSpPr>
        <p:spPr>
          <a:xfrm>
            <a:off x="1968501" y="575039"/>
            <a:ext cx="5966709" cy="4751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Azure Functions - YouTube">
            <a:extLst>
              <a:ext uri="{FF2B5EF4-FFF2-40B4-BE49-F238E27FC236}">
                <a16:creationId xmlns:a16="http://schemas.microsoft.com/office/drawing/2014/main" id="{8EAB2A07-92F4-9BDC-8FCD-939D6A6D0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969" y="591260"/>
            <a:ext cx="621883" cy="62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07BD89E-85CB-9BCA-1C94-14CEF2488525}"/>
              </a:ext>
            </a:extLst>
          </p:cNvPr>
          <p:cNvSpPr/>
          <p:nvPr/>
        </p:nvSpPr>
        <p:spPr>
          <a:xfrm>
            <a:off x="8484793" y="563842"/>
            <a:ext cx="3493086" cy="4751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&quot;azure blob storage color&quot; Icon - Download for free – Iconduck">
            <a:extLst>
              <a:ext uri="{FF2B5EF4-FFF2-40B4-BE49-F238E27FC236}">
                <a16:creationId xmlns:a16="http://schemas.microsoft.com/office/drawing/2014/main" id="{6E917657-5891-5A84-4B6D-6F8C7C90F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615" y="591260"/>
            <a:ext cx="608656" cy="51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グラフィックス 10" descr="ユーザー 枠線">
            <a:extLst>
              <a:ext uri="{FF2B5EF4-FFF2-40B4-BE49-F238E27FC236}">
                <a16:creationId xmlns:a16="http://schemas.microsoft.com/office/drawing/2014/main" id="{484EFABC-9800-3C48-A1D3-0586FB630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5083" y="5789324"/>
            <a:ext cx="914400" cy="9144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5E9E5AD-E37A-ED51-446D-18467C799D8E}"/>
              </a:ext>
            </a:extLst>
          </p:cNvPr>
          <p:cNvSpPr/>
          <p:nvPr/>
        </p:nvSpPr>
        <p:spPr>
          <a:xfrm>
            <a:off x="8738968" y="3333751"/>
            <a:ext cx="3098799" cy="1765300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9" name="グラフィックス 8" descr="画像 単色塗りつぶし">
            <a:extLst>
              <a:ext uri="{FF2B5EF4-FFF2-40B4-BE49-F238E27FC236}">
                <a16:creationId xmlns:a16="http://schemas.microsoft.com/office/drawing/2014/main" id="{FE3B9E98-EC30-6AD8-3FF2-165438E7AD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15084" y="3952305"/>
            <a:ext cx="914400" cy="914400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01BE8FF-BC6F-BD49-70A2-04629214C9DA}"/>
              </a:ext>
            </a:extLst>
          </p:cNvPr>
          <p:cNvSpPr/>
          <p:nvPr/>
        </p:nvSpPr>
        <p:spPr>
          <a:xfrm>
            <a:off x="8738967" y="1416922"/>
            <a:ext cx="3098800" cy="1765300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5" name="グラフィックス 14" descr="フォルダー 単色塗りつぶし">
            <a:extLst>
              <a:ext uri="{FF2B5EF4-FFF2-40B4-BE49-F238E27FC236}">
                <a16:creationId xmlns:a16="http://schemas.microsoft.com/office/drawing/2014/main" id="{EA90EC88-5293-8E0D-E3B2-FCD4FF94AA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46256" y="1416921"/>
            <a:ext cx="518308" cy="518308"/>
          </a:xfrm>
          <a:prstGeom prst="rect">
            <a:avLst/>
          </a:prstGeom>
        </p:spPr>
      </p:pic>
      <p:pic>
        <p:nvPicPr>
          <p:cNvPr id="16" name="グラフィックス 15" descr="フォルダー 単色塗りつぶし">
            <a:extLst>
              <a:ext uri="{FF2B5EF4-FFF2-40B4-BE49-F238E27FC236}">
                <a16:creationId xmlns:a16="http://schemas.microsoft.com/office/drawing/2014/main" id="{99639A0C-7A33-7DA3-C638-70FE1B23E9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98811" y="3333750"/>
            <a:ext cx="518308" cy="518308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138B4F2-1B5E-620D-5661-92E35EA43FE5}"/>
              </a:ext>
            </a:extLst>
          </p:cNvPr>
          <p:cNvSpPr txBox="1"/>
          <p:nvPr/>
        </p:nvSpPr>
        <p:spPr>
          <a:xfrm>
            <a:off x="9264566" y="3459410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images </a:t>
            </a:r>
            <a:r>
              <a:rPr kumimoji="1" lang="ja-JP" altLang="en-US" dirty="0"/>
              <a:t>コンテナ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0084AFC-8E2C-9136-98AB-5F5BEE8EF312}"/>
              </a:ext>
            </a:extLst>
          </p:cNvPr>
          <p:cNvSpPr txBox="1"/>
          <p:nvPr/>
        </p:nvSpPr>
        <p:spPr>
          <a:xfrm>
            <a:off x="9285921" y="1489956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thumbnails</a:t>
            </a:r>
            <a:r>
              <a:rPr kumimoji="1" lang="en-US" altLang="ja-JP" dirty="0"/>
              <a:t> </a:t>
            </a:r>
            <a:r>
              <a:rPr kumimoji="1" lang="ja-JP" altLang="en-US" dirty="0"/>
              <a:t>コンテナ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134BBEF-666E-6BFF-9E0C-DB640A1A005F}"/>
              </a:ext>
            </a:extLst>
          </p:cNvPr>
          <p:cNvCxnSpPr>
            <a:cxnSpLocks/>
          </p:cNvCxnSpPr>
          <p:nvPr/>
        </p:nvCxnSpPr>
        <p:spPr>
          <a:xfrm flipV="1">
            <a:off x="10172283" y="4847093"/>
            <a:ext cx="0" cy="9422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21BCE56-0D87-A674-02F1-8F7B297A50C5}"/>
              </a:ext>
            </a:extLst>
          </p:cNvPr>
          <p:cNvSpPr txBox="1"/>
          <p:nvPr/>
        </p:nvSpPr>
        <p:spPr>
          <a:xfrm>
            <a:off x="10196582" y="5504887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 アップロード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F25F5E5-676F-F723-9493-66F208AB67EB}"/>
              </a:ext>
            </a:extLst>
          </p:cNvPr>
          <p:cNvSpPr txBox="1"/>
          <p:nvPr/>
        </p:nvSpPr>
        <p:spPr>
          <a:xfrm>
            <a:off x="9203093" y="713509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Blob </a:t>
            </a:r>
            <a:r>
              <a:rPr lang="ja-JP" altLang="en-US" dirty="0"/>
              <a:t>ストレージ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9272267-300B-5B9C-478E-DF3101CCACA8}"/>
              </a:ext>
            </a:extLst>
          </p:cNvPr>
          <p:cNvSpPr txBox="1"/>
          <p:nvPr/>
        </p:nvSpPr>
        <p:spPr>
          <a:xfrm>
            <a:off x="2647053" y="7402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関数アプリ</a:t>
            </a:r>
            <a:endParaRPr kumimoji="1" lang="ja-JP" altLang="en-US" dirty="0"/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E40734C1-1712-5AF7-6AC0-2A2188CB7C7E}"/>
              </a:ext>
            </a:extLst>
          </p:cNvPr>
          <p:cNvSpPr/>
          <p:nvPr/>
        </p:nvSpPr>
        <p:spPr>
          <a:xfrm>
            <a:off x="6819843" y="2451100"/>
            <a:ext cx="2946457" cy="2006600"/>
          </a:xfrm>
          <a:custGeom>
            <a:avLst/>
            <a:gdLst>
              <a:gd name="connsiteX0" fmla="*/ 2882957 w 2946457"/>
              <a:gd name="connsiteY0" fmla="*/ 2006600 h 2006600"/>
              <a:gd name="connsiteX1" fmla="*/ 57 w 2946457"/>
              <a:gd name="connsiteY1" fmla="*/ 838200 h 2006600"/>
              <a:gd name="connsiteX2" fmla="*/ 2946457 w 2946457"/>
              <a:gd name="connsiteY2" fmla="*/ 0 h 2006600"/>
              <a:gd name="connsiteX3" fmla="*/ 2946457 w 2946457"/>
              <a:gd name="connsiteY3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457" h="2006600">
                <a:moveTo>
                  <a:pt x="2882957" y="2006600"/>
                </a:moveTo>
                <a:cubicBezTo>
                  <a:pt x="1436215" y="1589616"/>
                  <a:pt x="-10526" y="1172633"/>
                  <a:pt x="57" y="838200"/>
                </a:cubicBezTo>
                <a:cubicBezTo>
                  <a:pt x="10640" y="503767"/>
                  <a:pt x="2946457" y="0"/>
                  <a:pt x="2946457" y="0"/>
                </a:cubicBezTo>
                <a:lnTo>
                  <a:pt x="2946457" y="0"/>
                </a:lnTo>
              </a:path>
            </a:pathLst>
          </a:custGeom>
          <a:noFill/>
          <a:ln w="38100">
            <a:solidFill>
              <a:schemeClr val="tx1"/>
            </a:solidFill>
            <a:headEnd type="none" w="sm" len="sm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34B12B3-3030-A0CD-4CD8-46F098203A0F}"/>
              </a:ext>
            </a:extLst>
          </p:cNvPr>
          <p:cNvSpPr/>
          <p:nvPr/>
        </p:nvSpPr>
        <p:spPr>
          <a:xfrm>
            <a:off x="4913781" y="2938785"/>
            <a:ext cx="2895183" cy="8438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②</a:t>
            </a:r>
            <a:r>
              <a:rPr kumimoji="1" lang="en-US" altLang="ja-JP" dirty="0"/>
              <a:t>Blob</a:t>
            </a:r>
            <a:r>
              <a:rPr lang="ja-JP" altLang="en-US" dirty="0"/>
              <a:t>トリガーの関数で</a:t>
            </a:r>
            <a:br>
              <a:rPr lang="en-US" altLang="ja-JP" dirty="0"/>
            </a:br>
            <a:r>
              <a:rPr kumimoji="1" lang="ja-JP" altLang="en-US" dirty="0"/>
              <a:t>サムネイルを作成</a:t>
            </a:r>
          </a:p>
        </p:txBody>
      </p:sp>
      <p:pic>
        <p:nvPicPr>
          <p:cNvPr id="30" name="グラフィックス 29" descr="画像 単色塗りつぶし">
            <a:extLst>
              <a:ext uri="{FF2B5EF4-FFF2-40B4-BE49-F238E27FC236}">
                <a16:creationId xmlns:a16="http://schemas.microsoft.com/office/drawing/2014/main" id="{E5B77011-3111-2D9D-1C7C-284C54F3E4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40692" y="2020776"/>
            <a:ext cx="914400" cy="914400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275E17A-30C8-9AF0-D552-56B775A0CA1F}"/>
              </a:ext>
            </a:extLst>
          </p:cNvPr>
          <p:cNvSpPr txBox="1"/>
          <p:nvPr/>
        </p:nvSpPr>
        <p:spPr>
          <a:xfrm>
            <a:off x="10418354" y="464183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オリジナル画像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687532D-C4FA-8EFE-C518-E2E144640F03}"/>
              </a:ext>
            </a:extLst>
          </p:cNvPr>
          <p:cNvSpPr txBox="1"/>
          <p:nvPr/>
        </p:nvSpPr>
        <p:spPr>
          <a:xfrm>
            <a:off x="10462481" y="273573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サムネイル画像</a:t>
            </a: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8E9415F-79E6-A787-1AD5-3CB10EC8D241}"/>
              </a:ext>
            </a:extLst>
          </p:cNvPr>
          <p:cNvCxnSpPr/>
          <p:nvPr/>
        </p:nvCxnSpPr>
        <p:spPr>
          <a:xfrm>
            <a:off x="1346200" y="2211276"/>
            <a:ext cx="780207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76C0DA8-93F1-39F3-1514-9C5EC1347020}"/>
              </a:ext>
            </a:extLst>
          </p:cNvPr>
          <p:cNvSpPr/>
          <p:nvPr/>
        </p:nvSpPr>
        <p:spPr>
          <a:xfrm>
            <a:off x="2125434" y="1825207"/>
            <a:ext cx="2895183" cy="8438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HTTP </a:t>
            </a:r>
            <a:r>
              <a:rPr lang="ja-JP" altLang="en-US" dirty="0"/>
              <a:t>トリガー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サムネイル画像取得関数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B85545F-24FA-7999-6EE8-487905D08BDA}"/>
              </a:ext>
            </a:extLst>
          </p:cNvPr>
          <p:cNvCxnSpPr/>
          <p:nvPr/>
        </p:nvCxnSpPr>
        <p:spPr>
          <a:xfrm>
            <a:off x="1462493" y="4641839"/>
            <a:ext cx="780207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5DD8538-BCA7-7188-352C-81A116FA8DD9}"/>
              </a:ext>
            </a:extLst>
          </p:cNvPr>
          <p:cNvSpPr/>
          <p:nvPr/>
        </p:nvSpPr>
        <p:spPr>
          <a:xfrm>
            <a:off x="2125434" y="4181101"/>
            <a:ext cx="2895183" cy="8438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HTTP </a:t>
            </a:r>
            <a:r>
              <a:rPr kumimoji="1" lang="ja-JP" altLang="en-US" dirty="0"/>
              <a:t>トリガー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画像取得関数</a:t>
            </a:r>
          </a:p>
        </p:txBody>
      </p:sp>
    </p:spTree>
    <p:extLst>
      <p:ext uri="{BB962C8B-B14F-4D97-AF65-F5344CB8AC3E}">
        <p14:creationId xmlns:p14="http://schemas.microsoft.com/office/powerpoint/2010/main" val="186788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6B14C8E-BD75-FEE6-A2C9-37430F28F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460" y="0"/>
            <a:ext cx="6819079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160B581-0145-33E8-86A2-18EFC5C74FD9}"/>
              </a:ext>
            </a:extLst>
          </p:cNvPr>
          <p:cNvSpPr/>
          <p:nvPr/>
        </p:nvSpPr>
        <p:spPr>
          <a:xfrm>
            <a:off x="2686460" y="202151"/>
            <a:ext cx="1077276" cy="29090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4AD80CC-9BD4-EFE8-EF8D-20138360E8A4}"/>
              </a:ext>
            </a:extLst>
          </p:cNvPr>
          <p:cNvSpPr/>
          <p:nvPr/>
        </p:nvSpPr>
        <p:spPr>
          <a:xfrm>
            <a:off x="3034803" y="1420347"/>
            <a:ext cx="5978568" cy="79217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A50E80D-73AA-1C56-C1B4-334D3701F992}"/>
              </a:ext>
            </a:extLst>
          </p:cNvPr>
          <p:cNvSpPr/>
          <p:nvPr/>
        </p:nvSpPr>
        <p:spPr>
          <a:xfrm>
            <a:off x="3034803" y="5605904"/>
            <a:ext cx="5978568" cy="79217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16E2CCE4-1118-DA9C-E17A-AD00F79A500F}"/>
              </a:ext>
            </a:extLst>
          </p:cNvPr>
          <p:cNvCxnSpPr>
            <a:cxnSpLocks/>
            <a:stCxn id="18" idx="1"/>
            <a:endCxn id="5" idx="1"/>
          </p:cNvCxnSpPr>
          <p:nvPr/>
        </p:nvCxnSpPr>
        <p:spPr>
          <a:xfrm rot="10800000" flipH="1" flipV="1">
            <a:off x="2984633" y="843226"/>
            <a:ext cx="50169" cy="973208"/>
          </a:xfrm>
          <a:prstGeom prst="bentConnector3">
            <a:avLst>
              <a:gd name="adj1" fmla="val -45566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986EF303-A887-AC22-78E7-9C3575909887}"/>
              </a:ext>
            </a:extLst>
          </p:cNvPr>
          <p:cNvCxnSpPr>
            <a:cxnSpLocks/>
            <a:stCxn id="18" idx="1"/>
            <a:endCxn id="6" idx="1"/>
          </p:cNvCxnSpPr>
          <p:nvPr/>
        </p:nvCxnSpPr>
        <p:spPr>
          <a:xfrm rot="10800000" flipH="1" flipV="1">
            <a:off x="2984633" y="843225"/>
            <a:ext cx="50169" cy="5158765"/>
          </a:xfrm>
          <a:prstGeom prst="bentConnector3">
            <a:avLst>
              <a:gd name="adj1" fmla="val -45566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B7FF0DD-A69A-9D4E-1698-788DA8650C6D}"/>
              </a:ext>
            </a:extLst>
          </p:cNvPr>
          <p:cNvSpPr/>
          <p:nvPr/>
        </p:nvSpPr>
        <p:spPr>
          <a:xfrm>
            <a:off x="2984634" y="697775"/>
            <a:ext cx="1753018" cy="29090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1724BA1-4EB1-2103-B3C6-F3FA7B35BC2B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3225098" y="493053"/>
            <a:ext cx="636045" cy="2047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138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C3407C2-1292-75D5-13B8-0B39040D5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88" y="2271551"/>
            <a:ext cx="9307224" cy="2314898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B0A6E23-905E-2EBE-A7A3-A17D0E3426A3}"/>
              </a:ext>
            </a:extLst>
          </p:cNvPr>
          <p:cNvSpPr/>
          <p:nvPr/>
        </p:nvSpPr>
        <p:spPr>
          <a:xfrm>
            <a:off x="1841333" y="3428999"/>
            <a:ext cx="541649" cy="3671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181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D9F32B9-1507-9382-92F0-A52C3A7C4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43" y="0"/>
            <a:ext cx="10433714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F13CCA-08A4-4874-C1C8-0AA8004B6364}"/>
              </a:ext>
            </a:extLst>
          </p:cNvPr>
          <p:cNvSpPr/>
          <p:nvPr/>
        </p:nvSpPr>
        <p:spPr>
          <a:xfrm>
            <a:off x="2023406" y="2903948"/>
            <a:ext cx="1035669" cy="23826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16DD86A-6293-B3A8-9472-A10D09C4A48E}"/>
              </a:ext>
            </a:extLst>
          </p:cNvPr>
          <p:cNvSpPr/>
          <p:nvPr/>
        </p:nvSpPr>
        <p:spPr>
          <a:xfrm>
            <a:off x="4422370" y="2025489"/>
            <a:ext cx="6982691" cy="23885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3AA68D4-17D3-2A50-42A9-37567A30D853}"/>
              </a:ext>
            </a:extLst>
          </p:cNvPr>
          <p:cNvCxnSpPr>
            <a:cxnSpLocks/>
          </p:cNvCxnSpPr>
          <p:nvPr/>
        </p:nvCxnSpPr>
        <p:spPr>
          <a:xfrm>
            <a:off x="3059075" y="3025833"/>
            <a:ext cx="13632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ED3144F-4843-03DA-AE6E-45C217F179B5}"/>
              </a:ext>
            </a:extLst>
          </p:cNvPr>
          <p:cNvSpPr/>
          <p:nvPr/>
        </p:nvSpPr>
        <p:spPr>
          <a:xfrm>
            <a:off x="5390467" y="2817253"/>
            <a:ext cx="5150261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ここに任意の画像をドラッグアンドドロップ</a:t>
            </a:r>
          </a:p>
        </p:txBody>
      </p:sp>
    </p:spTree>
    <p:extLst>
      <p:ext uri="{BB962C8B-B14F-4D97-AF65-F5344CB8AC3E}">
        <p14:creationId xmlns:p14="http://schemas.microsoft.com/office/powerpoint/2010/main" val="2686106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3EA959F-B9CD-8376-C231-A30F944D6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12" y="0"/>
            <a:ext cx="10508776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2B8BE9-B112-8336-856B-0842AC7FA16D}"/>
              </a:ext>
            </a:extLst>
          </p:cNvPr>
          <p:cNvSpPr/>
          <p:nvPr/>
        </p:nvSpPr>
        <p:spPr>
          <a:xfrm>
            <a:off x="1709641" y="2455712"/>
            <a:ext cx="2557559" cy="22300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AA7C1CD-FE60-79DE-ED97-6E16FD8197DA}"/>
              </a:ext>
            </a:extLst>
          </p:cNvPr>
          <p:cNvSpPr/>
          <p:nvPr/>
        </p:nvSpPr>
        <p:spPr>
          <a:xfrm>
            <a:off x="4601511" y="2455711"/>
            <a:ext cx="6613336" cy="29642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61DE79E-1342-E905-EB62-B262B7E8D03A}"/>
              </a:ext>
            </a:extLst>
          </p:cNvPr>
          <p:cNvCxnSpPr>
            <a:cxnSpLocks/>
          </p:cNvCxnSpPr>
          <p:nvPr/>
        </p:nvCxnSpPr>
        <p:spPr>
          <a:xfrm flipV="1">
            <a:off x="3155577" y="2752134"/>
            <a:ext cx="1739152" cy="874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46975E1-57C7-0A8A-4D23-3C8AC8A813EE}"/>
              </a:ext>
            </a:extLst>
          </p:cNvPr>
          <p:cNvSpPr/>
          <p:nvPr/>
        </p:nvSpPr>
        <p:spPr>
          <a:xfrm>
            <a:off x="2077195" y="3529473"/>
            <a:ext cx="1078382" cy="22300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225A468-CE55-5BBF-F815-6F18CC31275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429435" y="2678719"/>
            <a:ext cx="186951" cy="8507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C4943F1-BC49-B5FC-D65D-CDDFC7811318}"/>
              </a:ext>
            </a:extLst>
          </p:cNvPr>
          <p:cNvSpPr/>
          <p:nvPr/>
        </p:nvSpPr>
        <p:spPr>
          <a:xfrm>
            <a:off x="190938" y="1514062"/>
            <a:ext cx="407626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右クリックして「最新の情報に更新」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BD97C1A-2B37-AD4D-82B4-D970C70C0B33}"/>
              </a:ext>
            </a:extLst>
          </p:cNvPr>
          <p:cNvSpPr/>
          <p:nvPr/>
        </p:nvSpPr>
        <p:spPr>
          <a:xfrm>
            <a:off x="6228558" y="2838079"/>
            <a:ext cx="407626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ダブルクリックで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ダウンロードできます</a:t>
            </a:r>
          </a:p>
        </p:txBody>
      </p:sp>
    </p:spTree>
    <p:extLst>
      <p:ext uri="{BB962C8B-B14F-4D97-AF65-F5344CB8AC3E}">
        <p14:creationId xmlns:p14="http://schemas.microsoft.com/office/powerpoint/2010/main" val="364824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0E2C5C8-6463-439E-DC22-08C518A79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675"/>
            <a:ext cx="12192000" cy="6520649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7BDF22-4DDD-9EFB-A73C-AF3AA7E4AF8F}"/>
              </a:ext>
            </a:extLst>
          </p:cNvPr>
          <p:cNvSpPr/>
          <p:nvPr/>
        </p:nvSpPr>
        <p:spPr>
          <a:xfrm>
            <a:off x="116540" y="3809465"/>
            <a:ext cx="12003741" cy="198173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864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A5D7F77-EFBB-24B6-6801-FDF84F983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706" y="0"/>
            <a:ext cx="9728587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992B00-C4C5-F28A-CECA-CBE0D2256F70}"/>
              </a:ext>
            </a:extLst>
          </p:cNvPr>
          <p:cNvSpPr/>
          <p:nvPr/>
        </p:nvSpPr>
        <p:spPr>
          <a:xfrm>
            <a:off x="5370338" y="1274031"/>
            <a:ext cx="5423167" cy="33961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E11CEE5-E0BD-EBA2-BB23-21414AFF87EA}"/>
              </a:ext>
            </a:extLst>
          </p:cNvPr>
          <p:cNvSpPr/>
          <p:nvPr/>
        </p:nvSpPr>
        <p:spPr>
          <a:xfrm>
            <a:off x="6096000" y="5181601"/>
            <a:ext cx="4365812" cy="33961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DDC6BCE-1E10-3995-CCA7-2442C260B07B}"/>
              </a:ext>
            </a:extLst>
          </p:cNvPr>
          <p:cNvCxnSpPr>
            <a:cxnSpLocks/>
          </p:cNvCxnSpPr>
          <p:nvPr/>
        </p:nvCxnSpPr>
        <p:spPr>
          <a:xfrm>
            <a:off x="7557045" y="1613647"/>
            <a:ext cx="0" cy="3567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99D4FA4-AC1D-D5AA-0682-C33D3BA0113D}"/>
              </a:ext>
            </a:extLst>
          </p:cNvPr>
          <p:cNvSpPr/>
          <p:nvPr/>
        </p:nvSpPr>
        <p:spPr>
          <a:xfrm>
            <a:off x="1550894" y="5244353"/>
            <a:ext cx="2286000" cy="33961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039C1FA-4D8E-7017-A1D4-BA7F1134441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836894" y="5351409"/>
            <a:ext cx="2259106" cy="453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038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D2D0EC6-7CAF-A2B0-CA5A-452310201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50" y="228153"/>
            <a:ext cx="11288700" cy="6401693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72F4149-76C0-D0CD-B952-0AC6D7B7DA4E}"/>
              </a:ext>
            </a:extLst>
          </p:cNvPr>
          <p:cNvSpPr/>
          <p:nvPr/>
        </p:nvSpPr>
        <p:spPr>
          <a:xfrm>
            <a:off x="2295444" y="5753845"/>
            <a:ext cx="5163191" cy="33961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26F7124-7C91-5D6F-E60F-622A84F33D8A}"/>
              </a:ext>
            </a:extLst>
          </p:cNvPr>
          <p:cNvSpPr/>
          <p:nvPr/>
        </p:nvSpPr>
        <p:spPr>
          <a:xfrm>
            <a:off x="9314328" y="6172872"/>
            <a:ext cx="1147483" cy="38032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1DF3D17-1DB5-3668-874A-0CE9E0380AEE}"/>
              </a:ext>
            </a:extLst>
          </p:cNvPr>
          <p:cNvCxnSpPr>
            <a:cxnSpLocks/>
          </p:cNvCxnSpPr>
          <p:nvPr/>
        </p:nvCxnSpPr>
        <p:spPr>
          <a:xfrm>
            <a:off x="7458635" y="5934635"/>
            <a:ext cx="1846526" cy="4482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844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FBB81BC-78E3-3EA9-700B-5509F86E8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09" y="0"/>
            <a:ext cx="10460182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9FF2E09-AAFE-4541-C8E1-2EFFBACD33A3}"/>
              </a:ext>
            </a:extLst>
          </p:cNvPr>
          <p:cNvSpPr/>
          <p:nvPr/>
        </p:nvSpPr>
        <p:spPr>
          <a:xfrm>
            <a:off x="1040385" y="1414927"/>
            <a:ext cx="5055615" cy="40490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0CDE1C8-9F5E-8CF2-B24F-994611A824E8}"/>
              </a:ext>
            </a:extLst>
          </p:cNvPr>
          <p:cNvSpPr/>
          <p:nvPr/>
        </p:nvSpPr>
        <p:spPr>
          <a:xfrm>
            <a:off x="8695765" y="6275294"/>
            <a:ext cx="1219199" cy="3585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DED2FB6-8684-87D0-8784-353E3B884A41}"/>
              </a:ext>
            </a:extLst>
          </p:cNvPr>
          <p:cNvCxnSpPr>
            <a:cxnSpLocks/>
          </p:cNvCxnSpPr>
          <p:nvPr/>
        </p:nvCxnSpPr>
        <p:spPr>
          <a:xfrm>
            <a:off x="5549153" y="1927412"/>
            <a:ext cx="3343835" cy="42403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810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4A074FD-14CA-7BFA-1A80-D105FB35C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656"/>
            <a:ext cx="12192000" cy="6554688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C1156F8-0D69-885F-FC40-F7011250A443}"/>
              </a:ext>
            </a:extLst>
          </p:cNvPr>
          <p:cNvSpPr/>
          <p:nvPr/>
        </p:nvSpPr>
        <p:spPr>
          <a:xfrm>
            <a:off x="780409" y="3154079"/>
            <a:ext cx="7861567" cy="77246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685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4E5AFEE-B9F7-2445-0B82-6E10433EB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53" y="178741"/>
            <a:ext cx="6285787" cy="4075611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77ED2D0-A7EC-2040-B120-815C57680FDF}"/>
              </a:ext>
            </a:extLst>
          </p:cNvPr>
          <p:cNvSpPr/>
          <p:nvPr/>
        </p:nvSpPr>
        <p:spPr>
          <a:xfrm>
            <a:off x="2281358" y="3180805"/>
            <a:ext cx="2120825" cy="30697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16A7C75-0D7A-1407-8B26-C6B226C44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074" y="2355913"/>
            <a:ext cx="6547789" cy="4280018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0614CB7-B52B-B53B-CA6E-ECC907B66665}"/>
              </a:ext>
            </a:extLst>
          </p:cNvPr>
          <p:cNvSpPr/>
          <p:nvPr/>
        </p:nvSpPr>
        <p:spPr>
          <a:xfrm>
            <a:off x="6945343" y="4969007"/>
            <a:ext cx="4105834" cy="114441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CC4FC68-1335-DCE5-7468-4EA40EF62DA6}"/>
              </a:ext>
            </a:extLst>
          </p:cNvPr>
          <p:cNvCxnSpPr>
            <a:cxnSpLocks/>
          </p:cNvCxnSpPr>
          <p:nvPr/>
        </p:nvCxnSpPr>
        <p:spPr>
          <a:xfrm>
            <a:off x="4402183" y="3605348"/>
            <a:ext cx="2312257" cy="16328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9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BC1DB25-26D0-9A36-0502-F453057B3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09" y="413916"/>
            <a:ext cx="9183382" cy="6030167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6A7DF-8215-55DF-C4AE-69A107745A8A}"/>
              </a:ext>
            </a:extLst>
          </p:cNvPr>
          <p:cNvSpPr/>
          <p:nvPr/>
        </p:nvSpPr>
        <p:spPr>
          <a:xfrm>
            <a:off x="6946900" y="3898900"/>
            <a:ext cx="3403600" cy="914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005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B29EE5A-17B9-AFAC-C16C-14C9090C7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30" y="175826"/>
            <a:ext cx="10034696" cy="6506348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4CE5C15-1D33-0478-2D2D-AD4B06C7F34C}"/>
              </a:ext>
            </a:extLst>
          </p:cNvPr>
          <p:cNvSpPr/>
          <p:nvPr/>
        </p:nvSpPr>
        <p:spPr>
          <a:xfrm>
            <a:off x="4084032" y="4735285"/>
            <a:ext cx="2708654" cy="29391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301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1C5E8C2-2518-CDC1-E33B-5079324AF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76" y="0"/>
            <a:ext cx="10577047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6E2BFA4-CC80-B2AA-B13B-A340E9D43E81}"/>
              </a:ext>
            </a:extLst>
          </p:cNvPr>
          <p:cNvSpPr/>
          <p:nvPr/>
        </p:nvSpPr>
        <p:spPr>
          <a:xfrm>
            <a:off x="1327769" y="4268287"/>
            <a:ext cx="2120825" cy="30697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FD3EAE3-99AD-CC6D-6B45-AF51B03FC2CA}"/>
              </a:ext>
            </a:extLst>
          </p:cNvPr>
          <p:cNvSpPr/>
          <p:nvPr/>
        </p:nvSpPr>
        <p:spPr>
          <a:xfrm>
            <a:off x="6848361" y="2089535"/>
            <a:ext cx="1422803" cy="39042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B4F4367-81DA-2E5C-8DF7-3AEDDBE1DA81}"/>
              </a:ext>
            </a:extLst>
          </p:cNvPr>
          <p:cNvCxnSpPr>
            <a:cxnSpLocks/>
          </p:cNvCxnSpPr>
          <p:nvPr/>
        </p:nvCxnSpPr>
        <p:spPr>
          <a:xfrm flipV="1">
            <a:off x="3448594" y="3429000"/>
            <a:ext cx="770709" cy="9927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DABD7BC-AA07-68E0-F1B1-8341DA32D8D3}"/>
              </a:ext>
            </a:extLst>
          </p:cNvPr>
          <p:cNvSpPr/>
          <p:nvPr/>
        </p:nvSpPr>
        <p:spPr>
          <a:xfrm>
            <a:off x="4043258" y="3080457"/>
            <a:ext cx="2120825" cy="30697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859C49B-50F6-C467-B40F-F758F13E3410}"/>
              </a:ext>
            </a:extLst>
          </p:cNvPr>
          <p:cNvCxnSpPr>
            <a:cxnSpLocks/>
          </p:cNvCxnSpPr>
          <p:nvPr/>
        </p:nvCxnSpPr>
        <p:spPr>
          <a:xfrm flipV="1">
            <a:off x="6288776" y="2632364"/>
            <a:ext cx="693915" cy="6015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741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8237207-BBDD-2B5D-A8E6-60C120C19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76" y="0"/>
            <a:ext cx="10577047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6CFB99B-E0D0-4CF5-8E30-000398D4D613}"/>
              </a:ext>
            </a:extLst>
          </p:cNvPr>
          <p:cNvSpPr/>
          <p:nvPr/>
        </p:nvSpPr>
        <p:spPr>
          <a:xfrm>
            <a:off x="9206548" y="3486150"/>
            <a:ext cx="2120825" cy="30697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793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1C540B2-F7C1-8C0E-1C14-743F9A269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39" y="0"/>
            <a:ext cx="10520722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155D029-7596-0526-E462-E0CD03417972}"/>
              </a:ext>
            </a:extLst>
          </p:cNvPr>
          <p:cNvSpPr/>
          <p:nvPr/>
        </p:nvSpPr>
        <p:spPr>
          <a:xfrm>
            <a:off x="8363415" y="2099149"/>
            <a:ext cx="1168336" cy="3764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3198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C9D8813-F11E-4378-A8EC-3567B33CD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46" y="0"/>
            <a:ext cx="10590508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1951FF1-4FE7-FAAE-9302-DB5DA8E89B23}"/>
              </a:ext>
            </a:extLst>
          </p:cNvPr>
          <p:cNvSpPr/>
          <p:nvPr/>
        </p:nvSpPr>
        <p:spPr>
          <a:xfrm>
            <a:off x="4219303" y="4966598"/>
            <a:ext cx="2120825" cy="30697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504547C-B887-4302-B725-A8A3D33A2561}"/>
              </a:ext>
            </a:extLst>
          </p:cNvPr>
          <p:cNvCxnSpPr>
            <a:cxnSpLocks/>
          </p:cNvCxnSpPr>
          <p:nvPr/>
        </p:nvCxnSpPr>
        <p:spPr>
          <a:xfrm flipV="1">
            <a:off x="6403669" y="4966598"/>
            <a:ext cx="432030" cy="1536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A8F5AB5-CF97-CDD1-4B31-8C58FE96A9C8}"/>
              </a:ext>
            </a:extLst>
          </p:cNvPr>
          <p:cNvSpPr/>
          <p:nvPr/>
        </p:nvSpPr>
        <p:spPr>
          <a:xfrm>
            <a:off x="6902605" y="4563569"/>
            <a:ext cx="3178097" cy="40302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224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76117A1-47D0-580A-3453-FD9533151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12" y="0"/>
            <a:ext cx="11042975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6C69441-686F-58F1-C016-D89D1408C28A}"/>
              </a:ext>
            </a:extLst>
          </p:cNvPr>
          <p:cNvSpPr/>
          <p:nvPr/>
        </p:nvSpPr>
        <p:spPr>
          <a:xfrm>
            <a:off x="4282845" y="2502179"/>
            <a:ext cx="1370824" cy="29677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579B2B7-CD4E-3D67-0E71-E86FCE631A54}"/>
              </a:ext>
            </a:extLst>
          </p:cNvPr>
          <p:cNvCxnSpPr>
            <a:cxnSpLocks/>
          </p:cNvCxnSpPr>
          <p:nvPr/>
        </p:nvCxnSpPr>
        <p:spPr>
          <a:xfrm>
            <a:off x="5745747" y="2655825"/>
            <a:ext cx="476633" cy="4330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A371A70-4877-94FE-A78A-4FF8A7FBC808}"/>
              </a:ext>
            </a:extLst>
          </p:cNvPr>
          <p:cNvSpPr/>
          <p:nvPr/>
        </p:nvSpPr>
        <p:spPr>
          <a:xfrm>
            <a:off x="6095999" y="3231562"/>
            <a:ext cx="5300547" cy="6156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427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AC3FBEC-CD57-9E5F-310A-DC962C494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471" y="1628523"/>
            <a:ext cx="4001058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21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4A4D911-EAF5-55EF-D3B9-9129C9D13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523" y="2624025"/>
            <a:ext cx="4686954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89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08E46F0-010A-4297-2CB3-03F2D5168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63" y="0"/>
            <a:ext cx="118260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02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408D50A-D333-10D4-724E-3213575AD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40" y="1585655"/>
            <a:ext cx="9269119" cy="3686689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B03E2E7-76D4-7BDA-6A31-F7C341AC9CC2}"/>
              </a:ext>
            </a:extLst>
          </p:cNvPr>
          <p:cNvSpPr/>
          <p:nvPr/>
        </p:nvSpPr>
        <p:spPr>
          <a:xfrm>
            <a:off x="9419129" y="2947241"/>
            <a:ext cx="312926" cy="29677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322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9387832-6442-165D-6B20-F50D9260D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40" y="380574"/>
            <a:ext cx="9269119" cy="6096851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1361B0E-B8CE-9236-9ED1-017E60B04E88}"/>
              </a:ext>
            </a:extLst>
          </p:cNvPr>
          <p:cNvSpPr/>
          <p:nvPr/>
        </p:nvSpPr>
        <p:spPr>
          <a:xfrm>
            <a:off x="5232400" y="2209800"/>
            <a:ext cx="5029200" cy="914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C791DCA-77BE-2BF8-A0C9-05DF3F4DF381}"/>
              </a:ext>
            </a:extLst>
          </p:cNvPr>
          <p:cNvSpPr/>
          <p:nvPr/>
        </p:nvSpPr>
        <p:spPr>
          <a:xfrm>
            <a:off x="9512300" y="5854700"/>
            <a:ext cx="939800" cy="3683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4DA94C22-8EC2-4D02-0127-A17DF5222AB5}"/>
              </a:ext>
            </a:extLst>
          </p:cNvPr>
          <p:cNvCxnSpPr/>
          <p:nvPr/>
        </p:nvCxnSpPr>
        <p:spPr>
          <a:xfrm>
            <a:off x="8216900" y="3124200"/>
            <a:ext cx="1625600" cy="2641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6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CC3AE88-99FE-30ED-6EDD-9D00CDD61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062" y="0"/>
            <a:ext cx="9689875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B20D95-6326-33BD-90AA-B9252142BD98}"/>
              </a:ext>
            </a:extLst>
          </p:cNvPr>
          <p:cNvSpPr/>
          <p:nvPr/>
        </p:nvSpPr>
        <p:spPr>
          <a:xfrm>
            <a:off x="1542142" y="1703614"/>
            <a:ext cx="6001657" cy="4191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DF7A68A-1C4C-ED46-12EA-3F202466AA5F}"/>
              </a:ext>
            </a:extLst>
          </p:cNvPr>
          <p:cNvSpPr/>
          <p:nvPr/>
        </p:nvSpPr>
        <p:spPr>
          <a:xfrm>
            <a:off x="9626600" y="6155871"/>
            <a:ext cx="1003300" cy="4118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723136C-E4C9-B617-C3D6-C5FF2444FCA2}"/>
              </a:ext>
            </a:extLst>
          </p:cNvPr>
          <p:cNvCxnSpPr>
            <a:cxnSpLocks/>
          </p:cNvCxnSpPr>
          <p:nvPr/>
        </p:nvCxnSpPr>
        <p:spPr>
          <a:xfrm>
            <a:off x="6730999" y="2122714"/>
            <a:ext cx="3098801" cy="38535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64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D137EF5-A99F-80BA-E88B-9BDA48783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540" y="0"/>
            <a:ext cx="9678919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2F686C-3E47-3A06-650A-0B9D12FEA30B}"/>
              </a:ext>
            </a:extLst>
          </p:cNvPr>
          <p:cNvSpPr/>
          <p:nvPr/>
        </p:nvSpPr>
        <p:spPr>
          <a:xfrm>
            <a:off x="1464366" y="1384852"/>
            <a:ext cx="6195392" cy="39491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FBC00AB-F63D-C8E5-2B83-091FACB97A2C}"/>
              </a:ext>
            </a:extLst>
          </p:cNvPr>
          <p:cNvSpPr/>
          <p:nvPr/>
        </p:nvSpPr>
        <p:spPr>
          <a:xfrm>
            <a:off x="9626600" y="6189001"/>
            <a:ext cx="1003300" cy="4118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BAF1FD8-313A-8BD2-DA53-7163D1A1059C}"/>
              </a:ext>
            </a:extLst>
          </p:cNvPr>
          <p:cNvCxnSpPr>
            <a:cxnSpLocks/>
          </p:cNvCxnSpPr>
          <p:nvPr/>
        </p:nvCxnSpPr>
        <p:spPr>
          <a:xfrm>
            <a:off x="7752522" y="4512365"/>
            <a:ext cx="2113721" cy="15571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99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8715F42-BB9C-BE9E-2253-8C8EB7D3A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46" y="0"/>
            <a:ext cx="9700508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28D2CA9-DA93-3338-8CF6-9AE16F639A79}"/>
              </a:ext>
            </a:extLst>
          </p:cNvPr>
          <p:cNvSpPr/>
          <p:nvPr/>
        </p:nvSpPr>
        <p:spPr>
          <a:xfrm>
            <a:off x="1464366" y="1384852"/>
            <a:ext cx="6195392" cy="39491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17A4CF2-8DDA-24D0-B861-50BCDC60E29F}"/>
              </a:ext>
            </a:extLst>
          </p:cNvPr>
          <p:cNvSpPr/>
          <p:nvPr/>
        </p:nvSpPr>
        <p:spPr>
          <a:xfrm>
            <a:off x="9626600" y="6189001"/>
            <a:ext cx="1003300" cy="4118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1E1CC758-D6D3-CDDB-FB4D-5875609D8B3F}"/>
              </a:ext>
            </a:extLst>
          </p:cNvPr>
          <p:cNvCxnSpPr>
            <a:cxnSpLocks/>
          </p:cNvCxnSpPr>
          <p:nvPr/>
        </p:nvCxnSpPr>
        <p:spPr>
          <a:xfrm>
            <a:off x="7752522" y="4512365"/>
            <a:ext cx="2113721" cy="15571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123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82B0ADA-6803-5D66-C674-2E8E7C9C2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053" y="0"/>
            <a:ext cx="9779894" cy="6858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4260BDC-5924-6B58-ABBC-8FDB85595623}"/>
              </a:ext>
            </a:extLst>
          </p:cNvPr>
          <p:cNvSpPr/>
          <p:nvPr/>
        </p:nvSpPr>
        <p:spPr>
          <a:xfrm>
            <a:off x="1489133" y="2525249"/>
            <a:ext cx="9245128" cy="77454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361BFFD-C93D-A7A4-3C14-06E948FA7C75}"/>
              </a:ext>
            </a:extLst>
          </p:cNvPr>
          <p:cNvSpPr/>
          <p:nvPr/>
        </p:nvSpPr>
        <p:spPr>
          <a:xfrm>
            <a:off x="7724913" y="6301645"/>
            <a:ext cx="1003300" cy="4118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FAE8C56-828B-D1FB-76E4-9EFBEE593082}"/>
              </a:ext>
            </a:extLst>
          </p:cNvPr>
          <p:cNvCxnSpPr>
            <a:cxnSpLocks/>
          </p:cNvCxnSpPr>
          <p:nvPr/>
        </p:nvCxnSpPr>
        <p:spPr>
          <a:xfrm>
            <a:off x="6447183" y="3299791"/>
            <a:ext cx="1702904" cy="30018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48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69590DE-2811-0B8F-D4E2-3D98BD50E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786" y="1137918"/>
            <a:ext cx="4858428" cy="4582164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6C46B4-D524-EAE0-95A8-6DCF310EAE6D}"/>
              </a:ext>
            </a:extLst>
          </p:cNvPr>
          <p:cNvSpPr/>
          <p:nvPr/>
        </p:nvSpPr>
        <p:spPr>
          <a:xfrm>
            <a:off x="3812720" y="4133613"/>
            <a:ext cx="4712493" cy="34858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8699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BFA504D-03EC-39B8-86FB-F5BD0A016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0"/>
            <a:ext cx="5534025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4ACAC6F-E9FE-27E2-A95A-A4544589C1E5}"/>
              </a:ext>
            </a:extLst>
          </p:cNvPr>
          <p:cNvSpPr/>
          <p:nvPr/>
        </p:nvSpPr>
        <p:spPr>
          <a:xfrm>
            <a:off x="3469821" y="1480219"/>
            <a:ext cx="4955722" cy="32408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2CF1C8D-22FC-EE32-FA96-F2835F30F8BC}"/>
              </a:ext>
            </a:extLst>
          </p:cNvPr>
          <p:cNvSpPr/>
          <p:nvPr/>
        </p:nvSpPr>
        <p:spPr>
          <a:xfrm>
            <a:off x="3569292" y="6032224"/>
            <a:ext cx="5293720" cy="4118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10659D4-358D-D112-D7C4-3FC286410D73}"/>
              </a:ext>
            </a:extLst>
          </p:cNvPr>
          <p:cNvCxnSpPr>
            <a:cxnSpLocks/>
          </p:cNvCxnSpPr>
          <p:nvPr/>
        </p:nvCxnSpPr>
        <p:spPr>
          <a:xfrm>
            <a:off x="5002104" y="1804306"/>
            <a:ext cx="0" cy="42279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818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56</Words>
  <Application>Microsoft Office PowerPoint</Application>
  <PresentationFormat>ワイド画面</PresentationFormat>
  <Paragraphs>16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Kazuki Ota</dc:creator>
  <cp:lastModifiedBy>Kazuki Ota</cp:lastModifiedBy>
  <cp:revision>10</cp:revision>
  <dcterms:created xsi:type="dcterms:W3CDTF">2025-01-24T07:15:51Z</dcterms:created>
  <dcterms:modified xsi:type="dcterms:W3CDTF">2025-01-27T08:24:51Z</dcterms:modified>
</cp:coreProperties>
</file>