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817A1-0DF0-4B33-B977-74F7B618F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DD1D8A-B350-4689-BEEA-E36DE7FEF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E57A3-E73E-42F3-B97B-71A7DECD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F5F04-35FE-4B8E-A7B3-96EC34BE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116CB-A803-4769-A7CB-557D7EE0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4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FAFFD-9F42-4916-ACAB-88E2131E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73B47C-426A-4B57-8B62-B53C4F06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141D7-2A7D-4C94-9E54-FBC659F8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4E1AB-04B7-46CF-9A4B-04384738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B8A9E7-4AF9-4071-9BA6-914FE15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2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489BEF-FF3D-403A-8C85-BAC7411AB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86AFBC-4F2E-4E57-B12D-5CC6A856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F0C5F-1B20-4186-B8FE-72D4034F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641BA-CDD4-41A6-8317-E0DA89BD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966BA-4140-449F-940C-CEC88DA4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30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D8537-4B85-4208-82D5-7D292A26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F6058-87BB-44A2-BAF0-A2DA6AD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5D452-1F65-4D13-B295-8E9B8379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99574-C195-4C15-B476-C12E4D67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706CC9-6485-488F-B771-34D4FCF3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2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37755-F6CB-436F-BC7F-6E36BC2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A54C0-B773-4817-BD54-BB635510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F018AB-18E8-406D-9A90-A8C334D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F2363-FE23-4688-AA2A-008FB0B3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A323E-F02B-430A-B15F-82E579C4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5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ED53F-A1BB-41D4-A73C-2C571A20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89282-5459-475D-9C1C-DA0CFD59B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03288A-F691-4447-968B-BFE60CE02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48FD6-9B7A-4887-A9E9-4E00A4B1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7E48C2-AA2D-46C5-B39D-F1DAB21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5C8EC-6467-479E-929E-131A5D04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32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512F6-6F41-45B1-90A0-B23F057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D32E9-5556-41CB-8111-C98BCA99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E2DCC4-A33E-45A2-8C5C-E5B95034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FBEED9-E8A6-45AA-8FFD-AD60E4EE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E2052-2F55-4875-966F-142126842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D5F8B9-CE5F-4273-B874-E74693AA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AF3760-00CA-4DF0-AD97-568C1A1F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6D820E-96CE-4171-953B-BB90E43B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7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9E7EB-5A95-4D81-BA7C-41941F8F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D43395-F6BA-45A5-8B0D-302CB3EF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6EA539-909F-4756-B6CA-E5D5D4E5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3221A7-7666-4748-BDC6-0E9D6429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4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13B992-B43F-44E7-80D5-21052492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CD925-E07B-4814-800A-C3CEDE2A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AFB1B-EB7F-46E3-8D69-E170A174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60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E615F-E212-44BB-B4A6-EF63F6CC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1A3C1-AD87-458C-9BE2-60694627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B19B52-D414-49EF-A2E4-B464A260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38B3AC-B26A-41FA-9711-42C83FAB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31FE00-D72A-4C92-9D86-0D19E945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E6E94A-0A40-4895-8F4C-29B188C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E684-9CCC-486A-A89E-843E5767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6FF963-BB7B-4BAC-9E02-0A842D5A7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AEB808-BA78-4EF2-8ED1-36863F73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765962-F0F8-4313-BC35-3853B3B4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BF8D53-1581-4AFB-9AA7-C96E5674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A31E8-BE38-4BFC-BC55-0CC3C267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09FC73-4AB4-4264-B907-9AF0DFFA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E6B04-34AE-4284-A36D-84CFB861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19801-E9E0-40F3-851D-63E34855D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F365-8043-4B60-8CC9-BDEABAAE4EED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75166-93C6-42D0-B46C-3F943870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38975-1DE1-4C49-93F4-5B5D3531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048A-9F16-4E45-BF5C-90FE8FA4C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81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85545F4-F9A3-4FE7-B744-C7F631E89622}"/>
              </a:ext>
            </a:extLst>
          </p:cNvPr>
          <p:cNvSpPr/>
          <p:nvPr/>
        </p:nvSpPr>
        <p:spPr>
          <a:xfrm>
            <a:off x="0" y="2133599"/>
            <a:ext cx="12192000" cy="328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 descr="計器">
            <a:extLst>
              <a:ext uri="{FF2B5EF4-FFF2-40B4-BE49-F238E27FC236}">
                <a16:creationId xmlns:a16="http://schemas.microsoft.com/office/drawing/2014/main" id="{25FA82C8-AD31-4FE7-8405-46B7B51F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04" y="2697663"/>
            <a:ext cx="1462674" cy="14626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FA9F2-2D62-49F0-839F-ADCC1A991564}"/>
              </a:ext>
            </a:extLst>
          </p:cNvPr>
          <p:cNvSpPr txBox="1"/>
          <p:nvPr/>
        </p:nvSpPr>
        <p:spPr>
          <a:xfrm>
            <a:off x="666494" y="3975671"/>
            <a:ext cx="11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センサー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8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B34500D-6CC3-44EB-850D-9C5A5D590726}"/>
              </a:ext>
            </a:extLst>
          </p:cNvPr>
          <p:cNvSpPr/>
          <p:nvPr/>
        </p:nvSpPr>
        <p:spPr>
          <a:xfrm>
            <a:off x="0" y="2133599"/>
            <a:ext cx="12192000" cy="328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 descr="計器">
            <a:extLst>
              <a:ext uri="{FF2B5EF4-FFF2-40B4-BE49-F238E27FC236}">
                <a16:creationId xmlns:a16="http://schemas.microsoft.com/office/drawing/2014/main" id="{25FA82C8-AD31-4FE7-8405-46B7B51F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04" y="2697663"/>
            <a:ext cx="1462674" cy="14626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FA9F2-2D62-49F0-839F-ADCC1A991564}"/>
              </a:ext>
            </a:extLst>
          </p:cNvPr>
          <p:cNvSpPr txBox="1"/>
          <p:nvPr/>
        </p:nvSpPr>
        <p:spPr>
          <a:xfrm>
            <a:off x="666494" y="3975671"/>
            <a:ext cx="11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センサー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85A8842-847B-47BC-A6E6-3FA2BCDA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6855" y="3047842"/>
            <a:ext cx="982450" cy="98245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BB3AA4-4E4E-4AA1-910C-7DEA94B6871F}"/>
              </a:ext>
            </a:extLst>
          </p:cNvPr>
          <p:cNvCxnSpPr>
            <a:cxnSpLocks/>
          </p:cNvCxnSpPr>
          <p:nvPr/>
        </p:nvCxnSpPr>
        <p:spPr>
          <a:xfrm>
            <a:off x="2060222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854320-3B5C-4528-BA7E-F9AE6993225C}"/>
              </a:ext>
            </a:extLst>
          </p:cNvPr>
          <p:cNvSpPr txBox="1"/>
          <p:nvPr/>
        </p:nvSpPr>
        <p:spPr>
          <a:xfrm>
            <a:off x="2448227" y="3975671"/>
            <a:ext cx="17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 Trigger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1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39C14B8-BDAD-4067-B30A-9BF72415244E}"/>
              </a:ext>
            </a:extLst>
          </p:cNvPr>
          <p:cNvSpPr/>
          <p:nvPr/>
        </p:nvSpPr>
        <p:spPr>
          <a:xfrm>
            <a:off x="0" y="2133599"/>
            <a:ext cx="12192000" cy="328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 descr="計器">
            <a:extLst>
              <a:ext uri="{FF2B5EF4-FFF2-40B4-BE49-F238E27FC236}">
                <a16:creationId xmlns:a16="http://schemas.microsoft.com/office/drawing/2014/main" id="{25FA82C8-AD31-4FE7-8405-46B7B51F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04" y="2697663"/>
            <a:ext cx="1462674" cy="14626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FA9F2-2D62-49F0-839F-ADCC1A991564}"/>
              </a:ext>
            </a:extLst>
          </p:cNvPr>
          <p:cNvSpPr txBox="1"/>
          <p:nvPr/>
        </p:nvSpPr>
        <p:spPr>
          <a:xfrm>
            <a:off x="666494" y="3975671"/>
            <a:ext cx="11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センサー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85A8842-847B-47BC-A6E6-3FA2BCDA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6855" y="3047842"/>
            <a:ext cx="982450" cy="98245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BB3AA4-4E4E-4AA1-910C-7DEA94B6871F}"/>
              </a:ext>
            </a:extLst>
          </p:cNvPr>
          <p:cNvCxnSpPr>
            <a:cxnSpLocks/>
          </p:cNvCxnSpPr>
          <p:nvPr/>
        </p:nvCxnSpPr>
        <p:spPr>
          <a:xfrm>
            <a:off x="2060222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854320-3B5C-4528-BA7E-F9AE6993225C}"/>
              </a:ext>
            </a:extLst>
          </p:cNvPr>
          <p:cNvSpPr txBox="1"/>
          <p:nvPr/>
        </p:nvSpPr>
        <p:spPr>
          <a:xfrm>
            <a:off x="2448227" y="3975671"/>
            <a:ext cx="17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 Trigger</a:t>
            </a:r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BAE78AB4-1DB1-4997-ACAC-E2CCA0A34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5584" y="3088777"/>
            <a:ext cx="982450" cy="90057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CA0F08-B7B0-48B1-949B-1ED1598DB554}"/>
              </a:ext>
            </a:extLst>
          </p:cNvPr>
          <p:cNvCxnSpPr>
            <a:cxnSpLocks/>
          </p:cNvCxnSpPr>
          <p:nvPr/>
        </p:nvCxnSpPr>
        <p:spPr>
          <a:xfrm>
            <a:off x="3911600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F10229-F4DC-4113-9F9B-25FF8FDA490E}"/>
              </a:ext>
            </a:extLst>
          </p:cNvPr>
          <p:cNvSpPr txBox="1"/>
          <p:nvPr/>
        </p:nvSpPr>
        <p:spPr>
          <a:xfrm>
            <a:off x="4453814" y="3985694"/>
            <a:ext cx="14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Cosmos DB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81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CC41F63-3B9B-4717-A7D7-4D8E7748CB91}"/>
              </a:ext>
            </a:extLst>
          </p:cNvPr>
          <p:cNvSpPr/>
          <p:nvPr/>
        </p:nvSpPr>
        <p:spPr>
          <a:xfrm>
            <a:off x="0" y="2133599"/>
            <a:ext cx="12192000" cy="328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 descr="計器">
            <a:extLst>
              <a:ext uri="{FF2B5EF4-FFF2-40B4-BE49-F238E27FC236}">
                <a16:creationId xmlns:a16="http://schemas.microsoft.com/office/drawing/2014/main" id="{25FA82C8-AD31-4FE7-8405-46B7B51F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04" y="2697663"/>
            <a:ext cx="1462674" cy="14626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FA9F2-2D62-49F0-839F-ADCC1A991564}"/>
              </a:ext>
            </a:extLst>
          </p:cNvPr>
          <p:cNvSpPr txBox="1"/>
          <p:nvPr/>
        </p:nvSpPr>
        <p:spPr>
          <a:xfrm>
            <a:off x="666494" y="3975671"/>
            <a:ext cx="11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センサー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85A8842-847B-47BC-A6E6-3FA2BCDA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6855" y="3047842"/>
            <a:ext cx="982450" cy="98245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BB3AA4-4E4E-4AA1-910C-7DEA94B6871F}"/>
              </a:ext>
            </a:extLst>
          </p:cNvPr>
          <p:cNvCxnSpPr>
            <a:cxnSpLocks/>
          </p:cNvCxnSpPr>
          <p:nvPr/>
        </p:nvCxnSpPr>
        <p:spPr>
          <a:xfrm>
            <a:off x="2060222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854320-3B5C-4528-BA7E-F9AE6993225C}"/>
              </a:ext>
            </a:extLst>
          </p:cNvPr>
          <p:cNvSpPr txBox="1"/>
          <p:nvPr/>
        </p:nvSpPr>
        <p:spPr>
          <a:xfrm>
            <a:off x="2448227" y="3975671"/>
            <a:ext cx="17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 Trigger</a:t>
            </a:r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BAE78AB4-1DB1-4997-ACAC-E2CCA0A34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5584" y="3088777"/>
            <a:ext cx="982450" cy="90057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CA0F08-B7B0-48B1-949B-1ED1598DB554}"/>
              </a:ext>
            </a:extLst>
          </p:cNvPr>
          <p:cNvCxnSpPr>
            <a:cxnSpLocks/>
          </p:cNvCxnSpPr>
          <p:nvPr/>
        </p:nvCxnSpPr>
        <p:spPr>
          <a:xfrm>
            <a:off x="3911600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F10229-F4DC-4113-9F9B-25FF8FDA490E}"/>
              </a:ext>
            </a:extLst>
          </p:cNvPr>
          <p:cNvSpPr txBox="1"/>
          <p:nvPr/>
        </p:nvSpPr>
        <p:spPr>
          <a:xfrm>
            <a:off x="4453814" y="3985694"/>
            <a:ext cx="14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Cosmos DB</a:t>
            </a:r>
            <a:endParaRPr kumimoji="1" lang="ja-JP" altLang="en-US" dirty="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552241F2-70FF-4578-9A69-732C3407B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3340" y="3047842"/>
            <a:ext cx="982450" cy="98245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CFC63E-708E-4B9F-8D5E-69FF5D87F524}"/>
              </a:ext>
            </a:extLst>
          </p:cNvPr>
          <p:cNvSpPr txBox="1"/>
          <p:nvPr/>
        </p:nvSpPr>
        <p:spPr>
          <a:xfrm>
            <a:off x="6175363" y="3985694"/>
            <a:ext cx="15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Cosmos DB Trigger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3F8336C-74BB-4041-9B9A-E38EEFF90755}"/>
              </a:ext>
            </a:extLst>
          </p:cNvPr>
          <p:cNvCxnSpPr>
            <a:cxnSpLocks/>
          </p:cNvCxnSpPr>
          <p:nvPr/>
        </p:nvCxnSpPr>
        <p:spPr>
          <a:xfrm>
            <a:off x="5717822" y="3539066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1330EE-EFBB-49E5-8C34-43531C55EC15}"/>
              </a:ext>
            </a:extLst>
          </p:cNvPr>
          <p:cNvSpPr/>
          <p:nvPr/>
        </p:nvSpPr>
        <p:spPr>
          <a:xfrm>
            <a:off x="0" y="2133599"/>
            <a:ext cx="12192000" cy="328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 descr="計器">
            <a:extLst>
              <a:ext uri="{FF2B5EF4-FFF2-40B4-BE49-F238E27FC236}">
                <a16:creationId xmlns:a16="http://schemas.microsoft.com/office/drawing/2014/main" id="{25FA82C8-AD31-4FE7-8405-46B7B51F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04" y="2697663"/>
            <a:ext cx="1462674" cy="14626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FA9F2-2D62-49F0-839F-ADCC1A991564}"/>
              </a:ext>
            </a:extLst>
          </p:cNvPr>
          <p:cNvSpPr txBox="1"/>
          <p:nvPr/>
        </p:nvSpPr>
        <p:spPr>
          <a:xfrm>
            <a:off x="666494" y="3975671"/>
            <a:ext cx="11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センサー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85A8842-847B-47BC-A6E6-3FA2BCDA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6855" y="3047842"/>
            <a:ext cx="982450" cy="98245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BB3AA4-4E4E-4AA1-910C-7DEA94B6871F}"/>
              </a:ext>
            </a:extLst>
          </p:cNvPr>
          <p:cNvCxnSpPr>
            <a:cxnSpLocks/>
          </p:cNvCxnSpPr>
          <p:nvPr/>
        </p:nvCxnSpPr>
        <p:spPr>
          <a:xfrm>
            <a:off x="2060222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854320-3B5C-4528-BA7E-F9AE6993225C}"/>
              </a:ext>
            </a:extLst>
          </p:cNvPr>
          <p:cNvSpPr txBox="1"/>
          <p:nvPr/>
        </p:nvSpPr>
        <p:spPr>
          <a:xfrm>
            <a:off x="2448227" y="3975671"/>
            <a:ext cx="17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 Trigger</a:t>
            </a:r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BAE78AB4-1DB1-4997-ACAC-E2CCA0A34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5584" y="3088777"/>
            <a:ext cx="982450" cy="90057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CA0F08-B7B0-48B1-949B-1ED1598DB554}"/>
              </a:ext>
            </a:extLst>
          </p:cNvPr>
          <p:cNvCxnSpPr>
            <a:cxnSpLocks/>
          </p:cNvCxnSpPr>
          <p:nvPr/>
        </p:nvCxnSpPr>
        <p:spPr>
          <a:xfrm>
            <a:off x="3911600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F10229-F4DC-4113-9F9B-25FF8FDA490E}"/>
              </a:ext>
            </a:extLst>
          </p:cNvPr>
          <p:cNvSpPr txBox="1"/>
          <p:nvPr/>
        </p:nvSpPr>
        <p:spPr>
          <a:xfrm>
            <a:off x="4453814" y="3985694"/>
            <a:ext cx="14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Cosmos DB</a:t>
            </a:r>
            <a:endParaRPr kumimoji="1" lang="ja-JP" altLang="en-US" dirty="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552241F2-70FF-4578-9A69-732C3407B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3340" y="3047842"/>
            <a:ext cx="982450" cy="98245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CFC63E-708E-4B9F-8D5E-69FF5D87F524}"/>
              </a:ext>
            </a:extLst>
          </p:cNvPr>
          <p:cNvSpPr txBox="1"/>
          <p:nvPr/>
        </p:nvSpPr>
        <p:spPr>
          <a:xfrm>
            <a:off x="6175363" y="3985694"/>
            <a:ext cx="15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Cosmos DB Trigger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3F8336C-74BB-4041-9B9A-E38EEFF90755}"/>
              </a:ext>
            </a:extLst>
          </p:cNvPr>
          <p:cNvCxnSpPr>
            <a:cxnSpLocks/>
          </p:cNvCxnSpPr>
          <p:nvPr/>
        </p:nvCxnSpPr>
        <p:spPr>
          <a:xfrm>
            <a:off x="5717822" y="3539066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0867A7CE-C536-43A5-8754-38CF74AFC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599" y="3131048"/>
            <a:ext cx="816033" cy="81603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81C9540-7051-45A1-A2B5-C34A9FC41442}"/>
              </a:ext>
            </a:extLst>
          </p:cNvPr>
          <p:cNvCxnSpPr>
            <a:cxnSpLocks/>
          </p:cNvCxnSpPr>
          <p:nvPr/>
        </p:nvCxnSpPr>
        <p:spPr>
          <a:xfrm>
            <a:off x="7546622" y="3539065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2A756C-231A-4739-AC63-A85B8FB235A9}"/>
              </a:ext>
            </a:extLst>
          </p:cNvPr>
          <p:cNvSpPr txBox="1"/>
          <p:nvPr/>
        </p:nvSpPr>
        <p:spPr>
          <a:xfrm>
            <a:off x="7957096" y="3998630"/>
            <a:ext cx="15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SignalR</a:t>
            </a:r>
            <a:r>
              <a:rPr kumimoji="1" lang="en-US" altLang="ja-JP" dirty="0"/>
              <a:t> Service</a:t>
            </a:r>
            <a:endParaRPr kumimoji="1"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6F5B4EA-6A0E-4E2B-BCD3-C49E929290B0}"/>
              </a:ext>
            </a:extLst>
          </p:cNvPr>
          <p:cNvSpPr/>
          <p:nvPr/>
        </p:nvSpPr>
        <p:spPr>
          <a:xfrm>
            <a:off x="7382933" y="2246489"/>
            <a:ext cx="2088445" cy="688621"/>
          </a:xfrm>
          <a:prstGeom prst="wedgeRectCallout">
            <a:avLst>
              <a:gd name="adj1" fmla="val -33265"/>
              <a:gd name="adj2" fmla="val 127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異常値だったら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6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16E931-6663-4198-8937-D282CAF18ED1}"/>
              </a:ext>
            </a:extLst>
          </p:cNvPr>
          <p:cNvSpPr/>
          <p:nvPr/>
        </p:nvSpPr>
        <p:spPr>
          <a:xfrm>
            <a:off x="0" y="2133599"/>
            <a:ext cx="12192000" cy="328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 descr="計器">
            <a:extLst>
              <a:ext uri="{FF2B5EF4-FFF2-40B4-BE49-F238E27FC236}">
                <a16:creationId xmlns:a16="http://schemas.microsoft.com/office/drawing/2014/main" id="{25FA82C8-AD31-4FE7-8405-46B7B51F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04" y="2697663"/>
            <a:ext cx="1462674" cy="14626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FA9F2-2D62-49F0-839F-ADCC1A991564}"/>
              </a:ext>
            </a:extLst>
          </p:cNvPr>
          <p:cNvSpPr txBox="1"/>
          <p:nvPr/>
        </p:nvSpPr>
        <p:spPr>
          <a:xfrm>
            <a:off x="666494" y="3975671"/>
            <a:ext cx="11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センサー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85A8842-847B-47BC-A6E6-3FA2BCDA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6855" y="3047842"/>
            <a:ext cx="982450" cy="98245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BB3AA4-4E4E-4AA1-910C-7DEA94B6871F}"/>
              </a:ext>
            </a:extLst>
          </p:cNvPr>
          <p:cNvCxnSpPr>
            <a:cxnSpLocks/>
          </p:cNvCxnSpPr>
          <p:nvPr/>
        </p:nvCxnSpPr>
        <p:spPr>
          <a:xfrm>
            <a:off x="2060222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854320-3B5C-4528-BA7E-F9AE6993225C}"/>
              </a:ext>
            </a:extLst>
          </p:cNvPr>
          <p:cNvSpPr txBox="1"/>
          <p:nvPr/>
        </p:nvSpPr>
        <p:spPr>
          <a:xfrm>
            <a:off x="2448227" y="3975671"/>
            <a:ext cx="17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 Trigger</a:t>
            </a:r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BAE78AB4-1DB1-4997-ACAC-E2CCA0A34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5584" y="3088777"/>
            <a:ext cx="982450" cy="90057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CA0F08-B7B0-48B1-949B-1ED1598DB554}"/>
              </a:ext>
            </a:extLst>
          </p:cNvPr>
          <p:cNvCxnSpPr>
            <a:cxnSpLocks/>
          </p:cNvCxnSpPr>
          <p:nvPr/>
        </p:nvCxnSpPr>
        <p:spPr>
          <a:xfrm>
            <a:off x="3911600" y="3539067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F10229-F4DC-4113-9F9B-25FF8FDA490E}"/>
              </a:ext>
            </a:extLst>
          </p:cNvPr>
          <p:cNvSpPr txBox="1"/>
          <p:nvPr/>
        </p:nvSpPr>
        <p:spPr>
          <a:xfrm>
            <a:off x="4453814" y="3985694"/>
            <a:ext cx="14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Cosmos DB</a:t>
            </a:r>
            <a:endParaRPr kumimoji="1" lang="ja-JP" altLang="en-US" dirty="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552241F2-70FF-4578-9A69-732C3407B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3340" y="3047842"/>
            <a:ext cx="982450" cy="98245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CFC63E-708E-4B9F-8D5E-69FF5D87F524}"/>
              </a:ext>
            </a:extLst>
          </p:cNvPr>
          <p:cNvSpPr txBox="1"/>
          <p:nvPr/>
        </p:nvSpPr>
        <p:spPr>
          <a:xfrm>
            <a:off x="6175363" y="3985694"/>
            <a:ext cx="15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Cosmos DB Trigger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3F8336C-74BB-4041-9B9A-E38EEFF90755}"/>
              </a:ext>
            </a:extLst>
          </p:cNvPr>
          <p:cNvCxnSpPr>
            <a:cxnSpLocks/>
          </p:cNvCxnSpPr>
          <p:nvPr/>
        </p:nvCxnSpPr>
        <p:spPr>
          <a:xfrm>
            <a:off x="5717822" y="3539066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0867A7CE-C536-43A5-8754-38CF74AFC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599" y="3131048"/>
            <a:ext cx="816033" cy="81603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81C9540-7051-45A1-A2B5-C34A9FC41442}"/>
              </a:ext>
            </a:extLst>
          </p:cNvPr>
          <p:cNvCxnSpPr>
            <a:cxnSpLocks/>
          </p:cNvCxnSpPr>
          <p:nvPr/>
        </p:nvCxnSpPr>
        <p:spPr>
          <a:xfrm>
            <a:off x="7546622" y="3539065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2A756C-231A-4739-AC63-A85B8FB235A9}"/>
              </a:ext>
            </a:extLst>
          </p:cNvPr>
          <p:cNvSpPr txBox="1"/>
          <p:nvPr/>
        </p:nvSpPr>
        <p:spPr>
          <a:xfrm>
            <a:off x="7957096" y="3998630"/>
            <a:ext cx="15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SignalR</a:t>
            </a:r>
            <a:r>
              <a:rPr kumimoji="1" lang="en-US" altLang="ja-JP" dirty="0"/>
              <a:t> Service</a:t>
            </a:r>
            <a:endParaRPr kumimoji="1" lang="ja-JP" altLang="en-US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A815B7FB-7913-4985-9EDB-4243128BA2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61576" y="3137166"/>
            <a:ext cx="816033" cy="838505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DD07A6C-8E7C-4256-8518-023A681E7BC8}"/>
              </a:ext>
            </a:extLst>
          </p:cNvPr>
          <p:cNvCxnSpPr>
            <a:cxnSpLocks/>
          </p:cNvCxnSpPr>
          <p:nvPr/>
        </p:nvCxnSpPr>
        <p:spPr>
          <a:xfrm>
            <a:off x="9312979" y="3566441"/>
            <a:ext cx="671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616FBA-6C40-4131-A931-ED98C00F72BD}"/>
              </a:ext>
            </a:extLst>
          </p:cNvPr>
          <p:cNvSpPr txBox="1"/>
          <p:nvPr/>
        </p:nvSpPr>
        <p:spPr>
          <a:xfrm>
            <a:off x="9738829" y="3992986"/>
            <a:ext cx="15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Unity</a:t>
            </a:r>
            <a:endParaRPr kumimoji="1"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6F5B4EA-6A0E-4E2B-BCD3-C49E929290B0}"/>
              </a:ext>
            </a:extLst>
          </p:cNvPr>
          <p:cNvSpPr/>
          <p:nvPr/>
        </p:nvSpPr>
        <p:spPr>
          <a:xfrm>
            <a:off x="7382933" y="2246489"/>
            <a:ext cx="2088445" cy="688621"/>
          </a:xfrm>
          <a:prstGeom prst="wedgeRectCallout">
            <a:avLst>
              <a:gd name="adj1" fmla="val -33265"/>
              <a:gd name="adj2" fmla="val 127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異常値だったら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D5E3A522-73D0-43BE-91D9-773C9770367E}"/>
              </a:ext>
            </a:extLst>
          </p:cNvPr>
          <p:cNvSpPr/>
          <p:nvPr/>
        </p:nvSpPr>
        <p:spPr>
          <a:xfrm>
            <a:off x="9312979" y="4629962"/>
            <a:ext cx="2167821" cy="688621"/>
          </a:xfrm>
          <a:prstGeom prst="wedgeRectCallout">
            <a:avLst>
              <a:gd name="adj1" fmla="val -7589"/>
              <a:gd name="adj2" fmla="val -98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結果を即座に表示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98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Ota</dc:creator>
  <cp:lastModifiedBy>Kazuki Ota</cp:lastModifiedBy>
  <cp:revision>4</cp:revision>
  <dcterms:created xsi:type="dcterms:W3CDTF">2019-09-01T07:44:09Z</dcterms:created>
  <dcterms:modified xsi:type="dcterms:W3CDTF">2019-09-01T08:39:11Z</dcterms:modified>
</cp:coreProperties>
</file>