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7" d="100"/>
          <a:sy n="117" d="100"/>
        </p:scale>
        <p:origin x="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25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ワイド画面</PresentationFormat>
  <Paragraphs>47</Paragraphs>
  <Slides>47</Slides>
  <Notes>47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0" baseType="lpstr">
      <vt:lpstr>游ゴシック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Kazuki Ota</cp:lastModifiedBy>
  <cp:revision>2</cp:revision>
  <dcterms:created xsi:type="dcterms:W3CDTF">2019-09-01T08:37:10Z</dcterms:created>
  <dcterms:modified xsi:type="dcterms:W3CDTF">2019-09-01T08:41:06Z</dcterms:modified>
</cp:coreProperties>
</file>