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0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0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1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7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98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9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9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5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8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91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29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40ECD7-75D0-4DB3-878A-DDAA4AC48A60}" type="datetimeFigureOut">
              <a:rPr lang="nl-BE" smtClean="0"/>
              <a:t>10/03/2015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7A1A05-024E-4A26-A7EB-6BD97149FA9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95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46694" y="1973562"/>
            <a:ext cx="8034069" cy="1537389"/>
          </a:xfrm>
        </p:spPr>
        <p:txBody>
          <a:bodyPr>
            <a:noAutofit/>
          </a:bodyPr>
          <a:lstStyle/>
          <a:p>
            <a:r>
              <a:rPr lang="nl-BE" sz="13800" dirty="0" smtClean="0"/>
              <a:t>2048</a:t>
            </a:r>
            <a:endParaRPr lang="nl-BE" sz="13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1086" y="4093744"/>
            <a:ext cx="9144000" cy="1655762"/>
          </a:xfrm>
        </p:spPr>
        <p:txBody>
          <a:bodyPr/>
          <a:lstStyle/>
          <a:p>
            <a:r>
              <a:rPr lang="nl-BE" dirty="0" err="1" smtClean="0"/>
              <a:t>By</a:t>
            </a:r>
            <a:r>
              <a:rPr lang="nl-BE" dirty="0" smtClean="0"/>
              <a:t> Rune </a:t>
            </a:r>
            <a:r>
              <a:rPr lang="nl-BE" dirty="0" err="1" smtClean="0"/>
              <a:t>Laenen</a:t>
            </a:r>
            <a:r>
              <a:rPr lang="nl-BE" dirty="0" smtClean="0"/>
              <a:t> &amp; Alex Buze</a:t>
            </a:r>
          </a:p>
        </p:txBody>
      </p:sp>
    </p:spTree>
    <p:extLst>
      <p:ext uri="{BB962C8B-B14F-4D97-AF65-F5344CB8AC3E}">
        <p14:creationId xmlns:p14="http://schemas.microsoft.com/office/powerpoint/2010/main" val="417780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2048?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Een verslavend spel</a:t>
            </a:r>
          </a:p>
          <a:p>
            <a:endParaRPr lang="nl-BE" dirty="0" smtClean="0"/>
          </a:p>
          <a:p>
            <a:r>
              <a:rPr lang="nl-BE" dirty="0" smtClean="0"/>
              <a:t>Eerst als </a:t>
            </a:r>
            <a:r>
              <a:rPr lang="nl-BE" dirty="0" err="1" smtClean="0"/>
              <a:t>app</a:t>
            </a:r>
            <a:r>
              <a:rPr lang="nl-BE" dirty="0" smtClean="0"/>
              <a:t> voor smartphones</a:t>
            </a:r>
          </a:p>
          <a:p>
            <a:endParaRPr lang="nl-BE" dirty="0" smtClean="0"/>
          </a:p>
          <a:p>
            <a:r>
              <a:rPr lang="nl-BE" dirty="0" smtClean="0"/>
              <a:t>Doel: 2048 behalen</a:t>
            </a:r>
          </a:p>
          <a:p>
            <a:endParaRPr lang="nl-BE" dirty="0" smtClean="0"/>
          </a:p>
          <a:p>
            <a:r>
              <a:rPr lang="nl-BE" dirty="0" smtClean="0"/>
              <a:t>Verloop: vakjes combineren</a:t>
            </a:r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594" y="2545067"/>
            <a:ext cx="2926961" cy="36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3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Desktop</a:t>
            </a:r>
            <a:r>
              <a:rPr lang="nl-BE" dirty="0" smtClean="0"/>
              <a:t> </a:t>
            </a:r>
            <a:r>
              <a:rPr lang="nl-BE" dirty="0" smtClean="0"/>
              <a:t>variant van 2048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Desktop versie in Java</a:t>
            </a:r>
          </a:p>
          <a:p>
            <a:endParaRPr lang="nl-BE" dirty="0"/>
          </a:p>
          <a:p>
            <a:r>
              <a:rPr lang="nl-BE" dirty="0" smtClean="0"/>
              <a:t>Geprogrammeerd in het IDE </a:t>
            </a:r>
            <a:r>
              <a:rPr lang="nl-BE" dirty="0" err="1" smtClean="0"/>
              <a:t>InteliJ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Demo op het einde !</a:t>
            </a:r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37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Enkele features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Komen niet voor in het origineel</a:t>
            </a:r>
          </a:p>
          <a:p>
            <a:endParaRPr lang="nl-BE" dirty="0"/>
          </a:p>
          <a:p>
            <a:r>
              <a:rPr lang="nl-BE" dirty="0" smtClean="0"/>
              <a:t>Muziek en geluid </a:t>
            </a:r>
          </a:p>
          <a:p>
            <a:endParaRPr lang="nl-BE" dirty="0"/>
          </a:p>
          <a:p>
            <a:r>
              <a:rPr lang="nl-BE" dirty="0" smtClean="0"/>
              <a:t>Kies uw favoriete achtergrond kleur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793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 !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26" y="2556932"/>
            <a:ext cx="4973847" cy="35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63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Organisch</vt:lpstr>
      <vt:lpstr>2048</vt:lpstr>
      <vt:lpstr>Wat is 2048?</vt:lpstr>
      <vt:lpstr>Desktop variant van 2048</vt:lpstr>
      <vt:lpstr>Enkele features</vt:lpstr>
      <vt:lpstr>DEMO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alex buze</dc:creator>
  <cp:lastModifiedBy>alex buze</cp:lastModifiedBy>
  <cp:revision>15</cp:revision>
  <dcterms:created xsi:type="dcterms:W3CDTF">2015-03-10T09:45:02Z</dcterms:created>
  <dcterms:modified xsi:type="dcterms:W3CDTF">2015-03-10T17:51:53Z</dcterms:modified>
</cp:coreProperties>
</file>