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71" autoAdjust="0"/>
    <p:restoredTop sz="86364" autoAdjust="0"/>
  </p:normalViewPr>
  <p:slideViewPr>
    <p:cSldViewPr>
      <p:cViewPr varScale="1">
        <p:scale>
          <a:sx n="45" d="100"/>
          <a:sy n="45" d="100"/>
        </p:scale>
        <p:origin x="-108" y="-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058B2-A8E2-4AEA-943B-63C0A4F38EB8}" type="datetimeFigureOut">
              <a:rPr lang="en-US" smtClean="0"/>
              <a:t>8/18/2011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AA438-770E-4DA9-BDFF-D4D28C8669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Hva har michael</a:t>
            </a:r>
            <a:r>
              <a:rPr lang="nb-NO" baseline="0" dirty="0" smtClean="0"/>
              <a:t> palin med camel spotting å gjøre?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A438-770E-4DA9-BDFF-D4D28C8669B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workspace\github\camel-stuff\Monty%20Python%20-%20Camel%20Spotting%20-%20YouTube.mp4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Monty Python - Camel Spotting - YouTube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3048000" y="2719388"/>
            <a:ext cx="3048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</Words>
  <Application>Microsoft Office PowerPoint</Application>
  <PresentationFormat>On-screen Show (4:3)</PresentationFormat>
  <Paragraphs>2</Paragraphs>
  <Slides>2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Bjørn Nordlund</dc:creator>
  <cp:lastModifiedBy>Bjørn Nordlund</cp:lastModifiedBy>
  <cp:revision>4</cp:revision>
  <dcterms:created xsi:type="dcterms:W3CDTF">2006-08-16T00:00:00Z</dcterms:created>
  <dcterms:modified xsi:type="dcterms:W3CDTF">2011-08-18T12:46:07Z</dcterms:modified>
</cp:coreProperties>
</file>