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59" r:id="rId6"/>
    <p:sldId id="261" r:id="rId7"/>
    <p:sldId id="262" r:id="rId8"/>
    <p:sldId id="263" r:id="rId9"/>
    <p:sldId id="264" r:id="rId10"/>
    <p:sldId id="280" r:id="rId11"/>
    <p:sldId id="265" r:id="rId12"/>
    <p:sldId id="278" r:id="rId13"/>
    <p:sldId id="276" r:id="rId14"/>
    <p:sldId id="275" r:id="rId15"/>
    <p:sldId id="277" r:id="rId16"/>
    <p:sldId id="279" r:id="rId17"/>
    <p:sldId id="266" r:id="rId18"/>
    <p:sldId id="281" r:id="rId19"/>
    <p:sldId id="273" r:id="rId20"/>
    <p:sldId id="267" r:id="rId21"/>
    <p:sldId id="268"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80305" autoAdjust="0"/>
  </p:normalViewPr>
  <p:slideViewPr>
    <p:cSldViewPr>
      <p:cViewPr varScale="1">
        <p:scale>
          <a:sx n="62" d="100"/>
          <a:sy n="62" d="100"/>
        </p:scale>
        <p:origin x="-1092" y="-84"/>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058B2-A8E2-4AEA-943B-63C0A4F38EB8}" type="datetimeFigureOut">
              <a:rPr lang="en-US" smtClean="0"/>
              <a:pPr/>
              <a:t>8/27/2011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AA438-770E-4DA9-BDFF-D4D28C8669B8}" type="slidenum">
              <a:rPr lang="en-US" smtClean="0"/>
              <a:pPr/>
              <a:t>‹#›</a:t>
            </a:fld>
            <a:endParaRPr lang="en-US"/>
          </a:p>
        </p:txBody>
      </p:sp>
    </p:spTree>
    <p:extLst>
      <p:ext uri="{BB962C8B-B14F-4D97-AF65-F5344CB8AC3E}">
        <p14:creationId xmlns:p14="http://schemas.microsoft.com/office/powerpoint/2010/main" val="121039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Hva har michael</a:t>
            </a:r>
            <a:r>
              <a:rPr lang="nb-NO" baseline="0" dirty="0" smtClean="0"/>
              <a:t> palin med camel spotting å gjøre?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Felles begrepsapparat =&gt; felles design og arkitektur?</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Overdrevet kompleks</a:t>
            </a:r>
            <a:r>
              <a:rPr lang="nb-NO" baseline="0" dirty="0" smtClean="0"/>
              <a:t> og lang rute i stedet for en enkelt service som opererer direkte mot database?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Spring integration, mule, roll your own?</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Ja, hvorfor ikke? Du trenger ikke basere hele designet ditt på camel selv om du</a:t>
            </a:r>
            <a:r>
              <a:rPr lang="nb-NO" baseline="0" dirty="0" smtClean="0"/>
              <a:t> tar det i bruk.</a:t>
            </a:r>
            <a:endParaRPr lang="nb-NO" dirty="0" smtClean="0"/>
          </a:p>
          <a:p>
            <a:r>
              <a:rPr lang="nb-NO" dirty="0" smtClean="0"/>
              <a:t>Særlig </a:t>
            </a:r>
            <a:r>
              <a:rPr lang="nb-NO" dirty="0" smtClean="0"/>
              <a:t>om du ikke har noe særlig </a:t>
            </a:r>
            <a:r>
              <a:rPr lang="nb-NO" dirty="0" smtClean="0"/>
              <a:t>eget allerede for integrasjon,</a:t>
            </a:r>
            <a:r>
              <a:rPr lang="nb-NO" baseline="0" dirty="0" smtClean="0"/>
              <a:t> </a:t>
            </a:r>
            <a:r>
              <a:rPr lang="nb-NO" baseline="0" dirty="0" smtClean="0"/>
              <a:t>og kanskje manglende erfaring med integrasjon?</a:t>
            </a:r>
          </a:p>
          <a:p>
            <a:r>
              <a:rPr lang="nb-NO" baseline="0" dirty="0" smtClean="0"/>
              <a:t>Men du må fortsatt forvente å bruke meste parten av tiden på å forstå hva som skjer inni camel, antagelig nok tid til at du godt kunne skrevet alt selv, men det hadde ikke blitt noe bedre!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Mainframe</a:t>
            </a:r>
          </a:p>
          <a:p>
            <a:r>
              <a:rPr lang="nb-NO" dirty="0" smtClean="0"/>
              <a:t>Java – stay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Aktivt</a:t>
            </a:r>
            <a:r>
              <a:rPr lang="nb-NO" baseline="0" dirty="0" smtClean="0"/>
              <a:t> community, satsing på lettvektsutvikling.. Mange store bpel orienterte rammeverk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Camel tar ikke vekk kravene om at du må vite hva du driver med. Særlig angående</a:t>
            </a:r>
            <a:r>
              <a:rPr lang="nb-NO" baseline="0" dirty="0" smtClean="0"/>
              <a:t> transaksjoner, tråder,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Dette ser jo ut til å passe </a:t>
            </a:r>
            <a:r>
              <a:rPr lang="nb-NO" baseline="0" dirty="0" smtClean="0"/>
              <a:t>jævlig bra med det nye betalingssystemet vi skal lage.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Steg0-steg1 </a:t>
            </a:r>
          </a:p>
          <a:p>
            <a:r>
              <a:rPr lang="nb-NO" dirty="0" smtClean="0"/>
              <a:t>Alt</a:t>
            </a:r>
            <a:r>
              <a:rPr lang="nb-NO" baseline="0" dirty="0" smtClean="0"/>
              <a:t> g</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rollback</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Lag h2 filbasert base.</a:t>
            </a:r>
          </a:p>
          <a:p>
            <a:r>
              <a:rPr lang="nb-NO" dirty="0" smtClean="0"/>
              <a:t>Kjør en gang og avbryt i aggregeringen</a:t>
            </a:r>
          </a:p>
          <a:p>
            <a:r>
              <a:rPr lang="nb-NO" dirty="0" smtClean="0"/>
              <a:t>Fjern</a:t>
            </a:r>
            <a:r>
              <a:rPr lang="nb-NO" baseline="0" dirty="0" smtClean="0"/>
              <a:t> spring jdbc initialiseringen andre gang du kjører...</a:t>
            </a:r>
          </a:p>
          <a:p>
            <a:endParaRPr lang="nb-NO" baseline="0" dirty="0" smtClean="0"/>
          </a:p>
          <a:p>
            <a:r>
              <a:rPr lang="nb-NO" baseline="0" dirty="0" smtClean="0"/>
              <a:t>Må legge på jdbc basert aggregeringsrepo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aggregator 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smtClean="0"/>
              <a:t>Camel spotting!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429000"/>
            <a:ext cx="11430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
        <p:nvSpPr>
          <p:cNvPr id="4" name="Rectangle 3"/>
          <p:cNvSpPr/>
          <p:nvPr/>
        </p:nvSpPr>
        <p:spPr>
          <a:xfrm>
            <a:off x="9906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Motta filer</a:t>
            </a:r>
            <a:endParaRPr lang="en-US" sz="1100" dirty="0"/>
          </a:p>
        </p:txBody>
      </p:sp>
      <p:sp>
        <p:nvSpPr>
          <p:cNvPr id="5" name="Rectangle 4"/>
          <p:cNvSpPr/>
          <p:nvPr/>
        </p:nvSpPr>
        <p:spPr>
          <a:xfrm>
            <a:off x="30480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Dekningskontroll</a:t>
            </a:r>
            <a:endParaRPr lang="en-US" sz="1200" dirty="0"/>
          </a:p>
        </p:txBody>
      </p:sp>
      <p:sp>
        <p:nvSpPr>
          <p:cNvPr id="6" name="Rectangle 5"/>
          <p:cNvSpPr/>
          <p:nvPr/>
        </p:nvSpPr>
        <p:spPr>
          <a:xfrm>
            <a:off x="51054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Clearing</a:t>
            </a:r>
            <a:endParaRPr lang="en-US" sz="1100" dirty="0"/>
          </a:p>
        </p:txBody>
      </p:sp>
      <p:sp>
        <p:nvSpPr>
          <p:cNvPr id="7" name="Rectangle 6"/>
          <p:cNvSpPr/>
          <p:nvPr/>
        </p:nvSpPr>
        <p:spPr>
          <a:xfrm>
            <a:off x="990600" y="55626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Kvittering</a:t>
            </a:r>
            <a:endParaRPr lang="en-US" sz="1100" dirty="0"/>
          </a:p>
        </p:txBody>
      </p:sp>
      <p:cxnSp>
        <p:nvCxnSpPr>
          <p:cNvPr id="9" name="Straight Arrow Connector 8"/>
          <p:cNvCxnSpPr>
            <a:stCxn id="4" idx="3"/>
            <a:endCxn id="5" idx="1"/>
          </p:cNvCxnSpPr>
          <p:nvPr/>
        </p:nvCxnSpPr>
        <p:spPr>
          <a:xfrm>
            <a:off x="23622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4196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rot="5400000">
            <a:off x="1485900" y="537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5334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p:cNvCxnSpPr>
          <p:nvPr/>
        </p:nvCxnSpPr>
        <p:spPr>
          <a:xfrm rot="10800000">
            <a:off x="5334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4876800"/>
            <a:ext cx="412292" cy="246221"/>
          </a:xfrm>
          <a:prstGeom prst="rect">
            <a:avLst/>
          </a:prstGeom>
          <a:noFill/>
        </p:spPr>
        <p:txBody>
          <a:bodyPr wrap="none" rtlCol="0">
            <a:spAutoFit/>
          </a:bodyPr>
          <a:lstStyle/>
          <a:p>
            <a:r>
              <a:rPr lang="nb-NO" sz="1000" dirty="0" smtClean="0"/>
              <a:t>Split</a:t>
            </a:r>
            <a:endParaRPr lang="en-US" sz="1000" dirty="0"/>
          </a:p>
        </p:txBody>
      </p:sp>
      <p:sp>
        <p:nvSpPr>
          <p:cNvPr id="19" name="TextBox 18"/>
          <p:cNvSpPr txBox="1"/>
          <p:nvPr/>
        </p:nvSpPr>
        <p:spPr>
          <a:xfrm>
            <a:off x="4419600" y="4876800"/>
            <a:ext cx="718466" cy="246221"/>
          </a:xfrm>
          <a:prstGeom prst="rect">
            <a:avLst/>
          </a:prstGeom>
          <a:noFill/>
        </p:spPr>
        <p:txBody>
          <a:bodyPr wrap="none" rtlCol="0">
            <a:spAutoFit/>
          </a:bodyPr>
          <a:lstStyle/>
          <a:p>
            <a:r>
              <a:rPr lang="nb-NO" sz="1000" dirty="0" smtClean="0"/>
              <a:t>Aggregate</a:t>
            </a:r>
            <a:endParaRPr lang="en-US"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Start coding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Balance check krav</a:t>
            </a:r>
            <a:endParaRPr lang="en-US" dirty="0"/>
          </a:p>
        </p:txBody>
      </p:sp>
      <p:sp>
        <p:nvSpPr>
          <p:cNvPr id="3" name="Content Placeholder 2"/>
          <p:cNvSpPr>
            <a:spLocks noGrp="1"/>
          </p:cNvSpPr>
          <p:nvPr>
            <p:ph idx="1"/>
          </p:nvPr>
        </p:nvSpPr>
        <p:spPr/>
        <p:txBody>
          <a:bodyPr>
            <a:normAutofit lnSpcReduction="10000"/>
          </a:bodyPr>
          <a:lstStyle/>
          <a:p>
            <a:r>
              <a:rPr lang="nb-NO" dirty="0" smtClean="0"/>
              <a:t>Hvis noen transaksjoner mangler dekning skal ingen av transaksjonene i fila til clearing.</a:t>
            </a:r>
          </a:p>
          <a:p>
            <a:r>
              <a:rPr lang="nb-NO" dirty="0" smtClean="0"/>
              <a:t>Dersom det er gjort dekningskontroll, men en eller flere transaksjoner er feilet slik at det ikke blir sendt noe til clearing må alle andre dekningskontroller resettes da dette reserverer pengene på konto.</a:t>
            </a:r>
          </a:p>
          <a:p>
            <a:endParaRPr lang="nb-NO" dirty="0" smtClean="0"/>
          </a:p>
          <a:p>
            <a:pPr>
              <a:buNone/>
            </a:pPr>
            <a:r>
              <a:rPr lang="nb-NO" dirty="0" smtClean="0"/>
              <a:t>&lt;bilde av manglende dekning i minibank?&gt;</a:t>
            </a:r>
          </a:p>
          <a:p>
            <a:endParaRPr lang="nb-NO"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smtClean="0"/>
              <a:t>QA: </a:t>
            </a:r>
            <a:br>
              <a:rPr lang="en-US" dirty="0" smtClean="0"/>
            </a:br>
            <a:r>
              <a:rPr lang="en-US" dirty="0" err="1" smtClean="0"/>
              <a:t>Systemet</a:t>
            </a:r>
            <a:r>
              <a:rPr lang="en-US" dirty="0" smtClean="0"/>
              <a:t> </a:t>
            </a:r>
            <a:r>
              <a:rPr lang="en-US" dirty="0" err="1" smtClean="0"/>
              <a:t>tåler</a:t>
            </a:r>
            <a:r>
              <a:rPr lang="en-US" dirty="0" smtClean="0"/>
              <a:t> </a:t>
            </a:r>
            <a:r>
              <a:rPr lang="en-US" dirty="0" err="1" smtClean="0"/>
              <a:t>ikke</a:t>
            </a:r>
            <a:r>
              <a:rPr lang="en-US" dirty="0" smtClean="0"/>
              <a:t> en </a:t>
            </a:r>
            <a:r>
              <a:rPr lang="en-US" dirty="0" err="1" smtClean="0"/>
              <a:t>strømstans</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nb-NO" dirty="0" smtClean="0"/>
              <a:t>Produksjonssetting!!</a:t>
            </a:r>
            <a:endParaRPr lang="en-US"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nb-NO" dirty="0" smtClean="0"/>
              <a:t>Det funket jo fint på Mac’en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Det funket jo fint på Mac’en</a:t>
            </a:r>
            <a:endParaRPr lang="en-US" dirty="0"/>
          </a:p>
        </p:txBody>
      </p:sp>
      <p:sp>
        <p:nvSpPr>
          <p:cNvPr id="3" name="Content Placeholder 2"/>
          <p:cNvSpPr>
            <a:spLocks noGrp="1"/>
          </p:cNvSpPr>
          <p:nvPr>
            <p:ph idx="1"/>
          </p:nvPr>
        </p:nvSpPr>
        <p:spPr/>
        <p:txBody>
          <a:bodyPr/>
          <a:lstStyle/>
          <a:p>
            <a:r>
              <a:rPr lang="nb-NO" dirty="0" smtClean="0"/>
              <a:t>Dekningskontrollsystemet må gjøre en sjekk mot et legacy system som tar ca 1,5 sekunder pr behandling.</a:t>
            </a:r>
          </a:p>
          <a:p>
            <a:r>
              <a:rPr lang="nb-NO" dirty="0" smtClean="0"/>
              <a:t>Hele behandlingen av en fil med dekningskontroll og clearing skal ikke ta mer enn 1 minutt.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hmmm</a:t>
            </a:r>
            <a:endParaRPr lang="en-US" dirty="0"/>
          </a:p>
        </p:txBody>
      </p:sp>
      <p:sp>
        <p:nvSpPr>
          <p:cNvPr id="3" name="Content Placeholder 2"/>
          <p:cNvSpPr>
            <a:spLocks noGrp="1"/>
          </p:cNvSpPr>
          <p:nvPr>
            <p:ph idx="1"/>
          </p:nvPr>
        </p:nvSpPr>
        <p:spPr/>
        <p:txBody>
          <a:bodyPr>
            <a:normAutofit/>
          </a:bodyPr>
          <a:lstStyle/>
          <a:p>
            <a:pPr>
              <a:buNone/>
            </a:pPr>
            <a:endParaRPr lang="nb-NO" sz="2800" dirty="0" smtClean="0"/>
          </a:p>
          <a:p>
            <a:pPr>
              <a:buNone/>
            </a:pPr>
            <a:endParaRPr lang="nb-NO" sz="2800" dirty="0" smtClean="0"/>
          </a:p>
          <a:p>
            <a:pPr>
              <a:buNone/>
            </a:pPr>
            <a:endParaRPr lang="nb-NO" sz="2800" dirty="0" smtClean="0"/>
          </a:p>
          <a:p>
            <a:pPr algn="ctr">
              <a:buNone/>
            </a:pPr>
            <a:r>
              <a:rPr lang="nb-NO" sz="2800" dirty="0" smtClean="0"/>
              <a:t>1,5 sekunder X 1000 = 1500 sekunder = 25 minutter</a:t>
            </a:r>
          </a:p>
          <a:p>
            <a:pPr>
              <a:buNone/>
            </a:pPr>
            <a:endParaRPr lang="nb-NO" sz="2800" dirty="0" smtClean="0"/>
          </a:p>
          <a:p>
            <a:pPr algn="ctr">
              <a:buNone/>
            </a:pPr>
            <a:r>
              <a:rPr lang="nb-NO" sz="2800" dirty="0" smtClean="0"/>
              <a:t>(det finnes maling som tørker raskere)</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tretch>
            <a:fillRect/>
          </a:stretch>
        </p:blipFill>
        <p:spPr>
          <a:xfrm>
            <a:off x="3048000" y="2719388"/>
            <a:ext cx="3048000" cy="2286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Løs det!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Til slutt...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Noen fordeler </a:t>
            </a:r>
            <a:r>
              <a:rPr lang="nb-NO" dirty="0" smtClean="0"/>
              <a:t>ved å</a:t>
            </a:r>
            <a:r>
              <a:rPr lang="nb-NO" baseline="0" dirty="0" smtClean="0"/>
              <a:t> bruke camel</a:t>
            </a:r>
            <a:endParaRPr lang="en-US" dirty="0"/>
          </a:p>
        </p:txBody>
      </p:sp>
      <p:sp>
        <p:nvSpPr>
          <p:cNvPr id="3" name="Content Placeholder 2"/>
          <p:cNvSpPr>
            <a:spLocks noGrp="1"/>
          </p:cNvSpPr>
          <p:nvPr>
            <p:ph idx="1"/>
          </p:nvPr>
        </p:nvSpPr>
        <p:spPr/>
        <p:txBody>
          <a:bodyPr/>
          <a:lstStyle/>
          <a:p>
            <a:endParaRPr lang="en-US"/>
          </a:p>
        </p:txBody>
      </p:sp>
      <p:pic>
        <p:nvPicPr>
          <p:cNvPr id="17410"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Ulemper?</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2133600"/>
            <a:ext cx="41433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Alternativer?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86075"/>
            <a:ext cx="30384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665" y="1919287"/>
            <a:ext cx="20764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038600"/>
            <a:ext cx="262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Bør</a:t>
            </a:r>
            <a:r>
              <a:rPr lang="nb-NO" baseline="0" dirty="0" smtClean="0"/>
              <a:t> du ta </a:t>
            </a:r>
            <a:r>
              <a:rPr lang="nb-NO" baseline="0" dirty="0" smtClean="0"/>
              <a:t>ca</a:t>
            </a:r>
            <a:r>
              <a:rPr lang="nb-NO" dirty="0" smtClean="0"/>
              <a:t>mel </a:t>
            </a:r>
            <a:r>
              <a:rPr lang="nb-NO" baseline="0" dirty="0" smtClean="0"/>
              <a:t>i </a:t>
            </a:r>
            <a:r>
              <a:rPr lang="nb-NO" baseline="0" dirty="0" smtClean="0"/>
              <a:t>bruk?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nb-NO" dirty="0" smtClean="0"/>
              <a:t>Litt </a:t>
            </a:r>
            <a:r>
              <a:rPr lang="nb-NO" dirty="0" smtClean="0"/>
              <a:t>om vår </a:t>
            </a:r>
            <a:r>
              <a:rPr lang="nb-NO" baseline="0" dirty="0" smtClean="0"/>
              <a:t>bakgrunn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fontScale="90000"/>
          </a:bodyPr>
          <a:lstStyle/>
          <a:p>
            <a:r>
              <a:rPr lang="nb-NO" dirty="0" smtClean="0"/>
              <a:t>Vår motivasjon til </a:t>
            </a:r>
            <a:r>
              <a:rPr lang="nb-NO" dirty="0" smtClean="0"/>
              <a:t>å snakke om camel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nb-NO" dirty="0" smtClean="0"/>
              <a:t>Hva vi håper dere har lært etter dette foredraget?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 then we</a:t>
            </a:r>
            <a:r>
              <a:rPr lang="nb-NO" baseline="0" dirty="0" smtClean="0"/>
              <a:t> start...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nb-NO" dirty="0" smtClean="0"/>
              <a:t>Camel på 1 slide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Lets get our hands dirty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4454</TotalTime>
  <Words>553</Words>
  <Application>Microsoft Office PowerPoint</Application>
  <PresentationFormat>On-screen Show (4:3)</PresentationFormat>
  <Paragraphs>88</Paragraphs>
  <Slides>25</Slides>
  <Notes>13</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Camel spotting!</vt:lpstr>
      <vt:lpstr>PowerPoint Presentation</vt:lpstr>
      <vt:lpstr>Litt om vår bakgrunn</vt:lpstr>
      <vt:lpstr>Vår motivasjon til å snakke om camel</vt:lpstr>
      <vt:lpstr>Hva vi håper dere har lært etter dette foredraget?</vt:lpstr>
      <vt:lpstr>... then we start...</vt:lpstr>
      <vt:lpstr>Camel på 1 slide</vt:lpstr>
      <vt:lpstr>Lets get our hands dirty</vt:lpstr>
      <vt:lpstr>Krav</vt:lpstr>
      <vt:lpstr>Krav</vt:lpstr>
      <vt:lpstr>Start coding</vt:lpstr>
      <vt:lpstr>Balance check krav</vt:lpstr>
      <vt:lpstr>Implementer</vt:lpstr>
      <vt:lpstr>QA:  Systemet tåler ikke en strømstans!</vt:lpstr>
      <vt:lpstr>Implementer</vt:lpstr>
      <vt:lpstr>Produksjonssetting!!</vt:lpstr>
      <vt:lpstr>Det funket jo fint på Mac’en</vt:lpstr>
      <vt:lpstr>Det funket jo fint på Mac’en</vt:lpstr>
      <vt:lpstr>hmmm</vt:lpstr>
      <vt:lpstr>Løs det!</vt:lpstr>
      <vt:lpstr>Til slutt...</vt:lpstr>
      <vt:lpstr>Noen fordeler ved å bruke camel</vt:lpstr>
      <vt:lpstr>Ulemper?</vt:lpstr>
      <vt:lpstr>Alternativer?</vt:lpstr>
      <vt:lpstr>Bør du ta camel i bruk?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317</cp:revision>
  <dcterms:created xsi:type="dcterms:W3CDTF">2006-08-16T00:00:00Z</dcterms:created>
  <dcterms:modified xsi:type="dcterms:W3CDTF">2011-08-27T15:23:49Z</dcterms:modified>
</cp:coreProperties>
</file>