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png" Type="http://schemas.openxmlformats.org/officeDocument/2006/relationships/image"/><Relationship Id="rId19" Target="../media/image20.png" Type="http://schemas.openxmlformats.org/officeDocument/2006/relationships/image"/><Relationship Id="rId2" Target="../media/image3.png" Type="http://schemas.openxmlformats.org/officeDocument/2006/relationships/image"/><Relationship Id="rId20" Target="../media/image21.png" Type="http://schemas.openxmlformats.org/officeDocument/2006/relationships/image"/><Relationship Id="rId21" Target="../media/image22.png" Type="http://schemas.openxmlformats.org/officeDocument/2006/relationships/image"/><Relationship Id="rId22" Target="../media/image23.png" Type="http://schemas.openxmlformats.org/officeDocument/2006/relationships/image"/><Relationship Id="rId23" Target="../media/image24.png" Type="http://schemas.openxmlformats.org/officeDocument/2006/relationships/image"/><Relationship Id="rId24" Target="../media/image25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14" Target="../media/image38.png" Type="http://schemas.openxmlformats.org/officeDocument/2006/relationships/image"/><Relationship Id="rId15" Target="../media/image39.png" Type="http://schemas.openxmlformats.org/officeDocument/2006/relationships/image"/><Relationship Id="rId16" Target="../media/image40.png" Type="http://schemas.openxmlformats.org/officeDocument/2006/relationships/image"/><Relationship Id="rId17" Target="../media/image41.png" Type="http://schemas.openxmlformats.org/officeDocument/2006/relationships/image"/><Relationship Id="rId18" Target="../media/image42.png" Type="http://schemas.openxmlformats.org/officeDocument/2006/relationships/image"/><Relationship Id="rId19" Target="../media/image43.png" Type="http://schemas.openxmlformats.org/officeDocument/2006/relationships/image"/><Relationship Id="rId2" Target="../media/image31.png" Type="http://schemas.openxmlformats.org/officeDocument/2006/relationships/image"/><Relationship Id="rId20" Target="../media/image44.png" Type="http://schemas.openxmlformats.org/officeDocument/2006/relationships/image"/><Relationship Id="rId21" Target="../media/image45.png" Type="http://schemas.openxmlformats.org/officeDocument/2006/relationships/image"/><Relationship Id="rId22" Target="../media/image46.png" Type="http://schemas.openxmlformats.org/officeDocument/2006/relationships/image"/><Relationship Id="rId23" Target="../media/image47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4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15400" y="2743200"/>
            <a:ext cx="6553200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23100" y="12458700"/>
            <a:ext cx="87503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600" y="2120900"/>
            <a:ext cx="20561300" cy="762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88100" y="4572000"/>
            <a:ext cx="927100" cy="91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554200" y="4711700"/>
            <a:ext cx="1371600" cy="749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00" y="5194300"/>
            <a:ext cx="952500" cy="914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676900" y="5232400"/>
            <a:ext cx="5803900" cy="838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944600" y="5219700"/>
            <a:ext cx="2298700" cy="927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197600" y="5829300"/>
            <a:ext cx="1231900" cy="914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57300" y="5842000"/>
            <a:ext cx="2247900" cy="927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664200" y="4597400"/>
            <a:ext cx="5842000" cy="838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150100" y="5867400"/>
            <a:ext cx="3632200" cy="83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619500" y="2108200"/>
            <a:ext cx="13068300" cy="26543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45700" y="10934700"/>
            <a:ext cx="1181100" cy="342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817100" y="10845800"/>
            <a:ext cx="1485900" cy="5969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315700" y="10934700"/>
            <a:ext cx="1181100" cy="342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087100" y="10845800"/>
            <a:ext cx="1485900" cy="596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677400" y="12890500"/>
            <a:ext cx="2781300" cy="635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861800" y="12865100"/>
            <a:ext cx="546100" cy="546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700" y="0"/>
            <a:ext cx="24384000" cy="1663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2580600" y="381000"/>
            <a:ext cx="1181100" cy="889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90600" y="8851900"/>
            <a:ext cx="20561300" cy="1079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90600" y="9398000"/>
            <a:ext cx="20561300" cy="1079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10800000">
            <a:off x="10744200" y="9258300"/>
            <a:ext cx="330200" cy="279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10800000">
            <a:off x="15913100" y="9232900"/>
            <a:ext cx="330200" cy="279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-520700" y="63500"/>
            <a:ext cx="7759700" cy="1879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4871700" y="8623300"/>
            <a:ext cx="1816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600" y="2120900"/>
            <a:ext cx="20561300" cy="762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02300" y="4584700"/>
            <a:ext cx="1930400" cy="88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890500" y="4610100"/>
            <a:ext cx="3848100" cy="91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791200" y="4635500"/>
            <a:ext cx="5702300" cy="812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2108200"/>
            <a:ext cx="13030200" cy="2654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45700" y="10934700"/>
            <a:ext cx="1181100" cy="342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17100" y="10845800"/>
            <a:ext cx="1485900" cy="596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15700" y="10934700"/>
            <a:ext cx="1181100" cy="342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87100" y="10845800"/>
            <a:ext cx="1485900" cy="596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77400" y="12890500"/>
            <a:ext cx="27813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61800" y="12865100"/>
            <a:ext cx="546100" cy="546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700" y="0"/>
            <a:ext cx="24384000" cy="166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2580600" y="381000"/>
            <a:ext cx="1181100" cy="88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0600" y="8851900"/>
            <a:ext cx="20561300" cy="1079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0600" y="9398000"/>
            <a:ext cx="20561300" cy="1079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744200" y="9258300"/>
            <a:ext cx="330200" cy="279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5913100" y="9232900"/>
            <a:ext cx="330200" cy="279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520700" y="63500"/>
            <a:ext cx="7759700" cy="1879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871700" y="8623300"/>
            <a:ext cx="1816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97400" y="1917700"/>
            <a:ext cx="13157200" cy="265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79100" y="12890500"/>
            <a:ext cx="2781300" cy="63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763500" y="12865100"/>
            <a:ext cx="546100" cy="546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00" y="0"/>
            <a:ext cx="24384000" cy="166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580600" y="381000"/>
            <a:ext cx="1181100" cy="889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520700" y="63500"/>
            <a:ext cx="7759700" cy="187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6421100" y="3898900"/>
            <a:ext cx="2857500" cy="4584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820400" y="3911600"/>
            <a:ext cx="2895600" cy="4584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156200" y="3911600"/>
            <a:ext cx="2895600" cy="4584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927600" y="4406900"/>
            <a:ext cx="3403600" cy="927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73500" y="4267200"/>
            <a:ext cx="4902200" cy="1485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66400" y="4394200"/>
            <a:ext cx="3403600" cy="927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167100" y="4419600"/>
            <a:ext cx="3403600" cy="927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644900" y="5816600"/>
            <a:ext cx="5245100" cy="1143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359900" y="5803900"/>
            <a:ext cx="5232400" cy="1143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833600" y="5842000"/>
            <a:ext cx="5295900" cy="1143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430500" y="4292600"/>
            <a:ext cx="4292600" cy="1308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855200" y="4305300"/>
            <a:ext cx="4343400" cy="1308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-4165600" y="8559800"/>
            <a:ext cx="32550100" cy="4089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197600" y="9664700"/>
            <a:ext cx="4508500" cy="2120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4262100" y="9664700"/>
            <a:ext cx="5918200" cy="2120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4114800" y="8394700"/>
            <a:ext cx="5283200" cy="161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