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5" r:id="rId12"/>
    <p:sldId id="276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8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98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56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9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379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6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51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72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66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F01B-044C-4AFF-968A-929A418F0536}" type="datetimeFigureOut">
              <a:rPr lang="da-DK" smtClean="0"/>
              <a:t>30-09-2020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1767-8DA4-4068-BFEF-A886FA7F76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8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ast%20Nonlinear%20Model%20Predictive%20Control%20for%20Unified%20Trajectory%20Optimization%20and%20Tracking.mp4" TargetMode="External"/><Relationship Id="rId2" Type="http://schemas.openxmlformats.org/officeDocument/2006/relationships/hyperlink" Target="PID%20MPC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Theory of Model Predictive Control (MPC)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Necessary</a:t>
            </a:r>
            <a:r>
              <a:rPr lang="da-DK" dirty="0" smtClean="0"/>
              <a:t> and sufficient </a:t>
            </a:r>
            <a:r>
              <a:rPr lang="da-DK" dirty="0" err="1" smtClean="0"/>
              <a:t>conditions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43088"/>
            <a:ext cx="93249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06690"/>
            <a:ext cx="9334500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5096877"/>
            <a:ext cx="9315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Matlab</a:t>
            </a:r>
            <a:r>
              <a:rPr lang="da-DK" dirty="0"/>
              <a:t> </a:t>
            </a:r>
            <a:r>
              <a:rPr lang="da-DK" dirty="0" err="1" smtClean="0"/>
              <a:t>solvers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Linear</a:t>
            </a:r>
            <a:r>
              <a:rPr lang="da-DK" dirty="0" smtClean="0"/>
              <a:t> Programming (</a:t>
            </a:r>
            <a:r>
              <a:rPr lang="da-DK" dirty="0" err="1" smtClean="0"/>
              <a:t>linprog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Quadratic</a:t>
            </a:r>
            <a:r>
              <a:rPr lang="da-DK" dirty="0" smtClean="0"/>
              <a:t> Programming (</a:t>
            </a:r>
            <a:r>
              <a:rPr lang="da-DK" dirty="0" err="1" smtClean="0"/>
              <a:t>quadprog</a:t>
            </a:r>
            <a:r>
              <a:rPr lang="da-DK" dirty="0" smtClean="0"/>
              <a:t>)</a:t>
            </a:r>
          </a:p>
          <a:p>
            <a:r>
              <a:rPr lang="da-DK" dirty="0" smtClean="0"/>
              <a:t>Nonlinear Programming (</a:t>
            </a:r>
            <a:r>
              <a:rPr lang="da-DK" dirty="0" err="1" smtClean="0"/>
              <a:t>fmincon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08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store has requested a manufacturer to produce pants and sports jackets. For materials, the manufacturer has 750 m² of cotton textile and 1,000 m² of polyester. Every pair of pants (1 unit) needs 1 m² of cotton and 2 m² of polyester. Every jacket needs 1.5 m² of cotton and 1 m² of polyester. The price of the pants is fixed at 50 and the jacket 40.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What is the number of pants and jackets that the manufacturer must give to the stores so that these items obtain a maximum sale</a:t>
            </a:r>
            <a:r>
              <a:rPr lang="en-US" sz="1800" dirty="0" smtClean="0"/>
              <a:t>?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4587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Control of </a:t>
            </a:r>
            <a:r>
              <a:rPr lang="da-DK" dirty="0" err="1" smtClean="0"/>
              <a:t>autonomous</a:t>
            </a:r>
            <a:r>
              <a:rPr lang="da-DK" dirty="0" smtClean="0"/>
              <a:t> car: </a:t>
            </a:r>
            <a:r>
              <a:rPr lang="da-DK" dirty="0" smtClean="0">
                <a:hlinkClick r:id="rId2" action="ppaction://hlinkfile"/>
              </a:rPr>
              <a:t>PID </a:t>
            </a:r>
            <a:r>
              <a:rPr lang="da-DK" dirty="0" err="1" smtClean="0">
                <a:hlinkClick r:id="rId2" action="ppaction://hlinkfile"/>
              </a:rPr>
              <a:t>vs</a:t>
            </a:r>
            <a:r>
              <a:rPr lang="da-DK" dirty="0" smtClean="0">
                <a:hlinkClick r:id="rId2" action="ppaction://hlinkfile"/>
              </a:rPr>
              <a:t> MPC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Trajectory</a:t>
            </a:r>
            <a:r>
              <a:rPr lang="da-DK" dirty="0" smtClean="0"/>
              <a:t> </a:t>
            </a:r>
            <a:r>
              <a:rPr lang="da-DK" dirty="0" err="1" smtClean="0"/>
              <a:t>optimization</a:t>
            </a:r>
            <a:r>
              <a:rPr lang="da-DK" dirty="0" smtClean="0"/>
              <a:t> of </a:t>
            </a:r>
            <a:r>
              <a:rPr lang="da-DK" dirty="0" err="1" smtClean="0"/>
              <a:t>autonomous</a:t>
            </a:r>
            <a:r>
              <a:rPr lang="da-DK" dirty="0" smtClean="0"/>
              <a:t> drone: </a:t>
            </a:r>
            <a:r>
              <a:rPr lang="da-DK" dirty="0" smtClean="0">
                <a:hlinkClick r:id="rId3" action="ppaction://hlinkfile"/>
              </a:rPr>
              <a:t>ETHZ</a:t>
            </a:r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89" y="2823409"/>
            <a:ext cx="7960711" cy="40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Idea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1482671"/>
            <a:ext cx="7627734" cy="47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Optimization-Based</a:t>
            </a:r>
            <a:r>
              <a:rPr lang="da-DK" dirty="0" smtClean="0"/>
              <a:t> Control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0" y="1690688"/>
            <a:ext cx="7975433" cy="43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Principle</a:t>
            </a:r>
            <a:r>
              <a:rPr lang="da-DK" dirty="0" smtClean="0"/>
              <a:t> of MPC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80" y="1825625"/>
            <a:ext cx="5720639" cy="4351338"/>
          </a:xfrm>
        </p:spPr>
      </p:pic>
    </p:spTree>
    <p:extLst>
      <p:ext uri="{BB962C8B-B14F-4D97-AF65-F5344CB8AC3E}">
        <p14:creationId xmlns:p14="http://schemas.microsoft.com/office/powerpoint/2010/main" val="33487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9" y="858253"/>
            <a:ext cx="9591222" cy="53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General form of </a:t>
            </a:r>
            <a:r>
              <a:rPr lang="da-DK" dirty="0" err="1" smtClean="0"/>
              <a:t>Optimization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04" y="1748013"/>
            <a:ext cx="9783540" cy="1667108"/>
          </a:xfrm>
        </p:spPr>
      </p:pic>
      <p:pic>
        <p:nvPicPr>
          <p:cNvPr id="1026" name="Picture 2" descr="Image result for mathematics 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8" y="3557086"/>
            <a:ext cx="35242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Feasible</a:t>
            </a:r>
            <a:r>
              <a:rPr lang="da-DK" dirty="0" smtClean="0"/>
              <a:t> region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4" y="1504783"/>
            <a:ext cx="6970608" cy="5193786"/>
          </a:xfrm>
        </p:spPr>
      </p:pic>
    </p:spTree>
    <p:extLst>
      <p:ext uri="{BB962C8B-B14F-4D97-AF65-F5344CB8AC3E}">
        <p14:creationId xmlns:p14="http://schemas.microsoft.com/office/powerpoint/2010/main" val="27378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Unconstrained</a:t>
            </a:r>
            <a:r>
              <a:rPr lang="da-DK" dirty="0" smtClean="0"/>
              <a:t> </a:t>
            </a:r>
            <a:r>
              <a:rPr lang="da-DK" dirty="0" err="1" smtClean="0"/>
              <a:t>optimization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solution?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57" y="1456137"/>
            <a:ext cx="6545179" cy="43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169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1</vt:lpstr>
      <vt:lpstr>Motivation</vt:lpstr>
      <vt:lpstr>Idea</vt:lpstr>
      <vt:lpstr>Optimization-Based Control</vt:lpstr>
      <vt:lpstr>Principle of MPC</vt:lpstr>
      <vt:lpstr>PowerPoint Presentation</vt:lpstr>
      <vt:lpstr>General form of Optimization</vt:lpstr>
      <vt:lpstr>Feasible region</vt:lpstr>
      <vt:lpstr>Unconstrained optimization</vt:lpstr>
      <vt:lpstr>Necessary and sufficient conditions</vt:lpstr>
      <vt:lpstr>Matlab solvers</vt:lpstr>
      <vt:lpstr>Example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Agus Hasan</dc:creator>
  <cp:lastModifiedBy>Agus Hasan</cp:lastModifiedBy>
  <cp:revision>15</cp:revision>
  <dcterms:created xsi:type="dcterms:W3CDTF">2020-03-03T11:44:41Z</dcterms:created>
  <dcterms:modified xsi:type="dcterms:W3CDTF">2020-09-30T08:34:52Z</dcterms:modified>
</cp:coreProperties>
</file>