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8" r:id="rId2"/>
    <p:sldId id="261" r:id="rId3"/>
    <p:sldId id="269" r:id="rId4"/>
    <p:sldId id="270" r:id="rId5"/>
    <p:sldId id="271" r:id="rId6"/>
    <p:sldId id="272" r:id="rId7"/>
    <p:sldId id="273" r:id="rId8"/>
    <p:sldId id="274" r:id="rId9"/>
  </p:sldIdLst>
  <p:sldSz cx="9144000" cy="5143500" type="screen16x9"/>
  <p:notesSz cx="6858000" cy="9144000"/>
  <p:embeddedFontLst>
    <p:embeddedFont>
      <p:font typeface="Raleway" panose="020B060402020202020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C665F7-7DC4-41B0-AA51-11F101F072FA}">
  <a:tblStyle styleId="{99C665F7-7DC4-41B0-AA51-11F101F072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9"/>
  </p:normalViewPr>
  <p:slideViewPr>
    <p:cSldViewPr snapToGrid="0">
      <p:cViewPr varScale="1">
        <p:scale>
          <a:sx n="209" d="100"/>
          <a:sy n="209" d="100"/>
        </p:scale>
        <p:origin x="420" y="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2951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94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d17dbdf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d17dbdf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80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36076" y="134895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History Of Computers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32844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/>
              <a:t>Chapter: 2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1865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 Of Computers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902143"/>
            <a:ext cx="3701036" cy="2823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6550">
              <a:buSzPts val="1700"/>
              <a:buFont typeface="Times New Roman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Invented to resolve numbering crisis.</a:t>
            </a:r>
          </a:p>
          <a:p>
            <a:pPr lvl="0" indent="-336550">
              <a:buSzPts val="1700"/>
              <a:buFont typeface="Times New Roman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Tabulation of 1880 US Census led to invention.</a:t>
            </a:r>
          </a:p>
          <a:p>
            <a:pPr lvl="0" indent="-336550">
              <a:buSzPts val="1700"/>
              <a:buFont typeface="Times New Roman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Invented by Charles Babbage in 1822.</a:t>
            </a:r>
          </a:p>
          <a:p>
            <a:pPr lvl="0" indent="-336550">
              <a:buSzPts val="1700"/>
              <a:buFont typeface="Times New Roman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Herman Hollerith designed punch card and formed IBM later.</a:t>
            </a:r>
          </a:p>
          <a:p>
            <a:pPr lvl="0" indent="-336550">
              <a:buSzPts val="1700"/>
              <a:buFont typeface="Times New Roman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Alan Turing presented universal machine in 1936.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963" y="1639707"/>
            <a:ext cx="4278522" cy="33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0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45764"/>
            <a:ext cx="7688700" cy="535200"/>
          </a:xfrm>
        </p:spPr>
        <p:txBody>
          <a:bodyPr/>
          <a:lstStyle/>
          <a:p>
            <a:r>
              <a:rPr lang="en-US" dirty="0"/>
              <a:t>Tabular Description Of History Of Computers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35820"/>
              </p:ext>
            </p:extLst>
          </p:nvPr>
        </p:nvGraphicFramePr>
        <p:xfrm>
          <a:off x="109679" y="1310565"/>
          <a:ext cx="8928242" cy="3860766"/>
        </p:xfrm>
        <a:graphic>
          <a:graphicData uri="http://schemas.openxmlformats.org/drawingml/2006/table">
            <a:tbl>
              <a:tblPr firstRow="1" firstCol="1" bandRow="1">
                <a:tableStyleId>{99C665F7-7DC4-41B0-AA51-11F101F072FA}</a:tableStyleId>
              </a:tblPr>
              <a:tblGrid>
                <a:gridCol w="1619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Inventor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76" marR="332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76" marR="332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76" marR="3327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Charles Babbage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76" marR="332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 Engine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76" marR="332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steam-driven mechanical computer capable of performing simple calculations.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76" marR="3327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8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Charles Babbage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76" marR="332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Analytical Engine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76" marR="332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equipment that uses punch cards as input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Capable of solving mathematical problems and also storing information as a permanent memory.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76" marR="3327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68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Herman Hollerith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76" marR="332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Tabulating Machine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76" marR="332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improvement on the mechanical computers by Charles Babbage and uses punch cards as input and can tabulate statistics, while recording and sorting data.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76" marR="3327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8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Vannevar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Bush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76" marR="332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Differential Analyzer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76" marR="332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analog device,</a:t>
                      </a:r>
                      <a:r>
                        <a:rPr lang="en-GB" sz="14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first electronic computer uses vacuum tubes to switch electrical signals for performing calculations capable of performing up to 25 calculations in short time.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276" marR="3327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70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Generation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853850"/>
            <a:ext cx="7688700" cy="1205036"/>
          </a:xfrm>
        </p:spPr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generation during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1937 to 1946.</a:t>
            </a:r>
          </a:p>
          <a:p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world's first electronic digital computer in 1937.</a:t>
            </a:r>
          </a:p>
          <a:p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(Atanasoff Berry Computer) by Dr. John V Atanasoff and Clifford Berry.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electronic computer for military in 1943.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54469"/>
              </p:ext>
            </p:extLst>
          </p:nvPr>
        </p:nvGraphicFramePr>
        <p:xfrm>
          <a:off x="421807" y="3281059"/>
          <a:ext cx="8521701" cy="1728363"/>
        </p:xfrm>
        <a:graphic>
          <a:graphicData uri="http://schemas.openxmlformats.org/drawingml/2006/table">
            <a:tbl>
              <a:tblPr firstRow="1" firstCol="1" bandRow="1">
                <a:tableStyleId>{99C665F7-7DC4-41B0-AA51-11F101F072FA}</a:tableStyleId>
              </a:tblPr>
              <a:tblGrid>
                <a:gridCol w="1495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6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Inventor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8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Howard Aiken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Calculating Machine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to perform calculations involving large numbers.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8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 and Harvard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 I Computer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first programmable digital computer.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 Mauchly and J. Presper Eckert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ENIAC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EDVAC 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first general-purpose digital computer.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Designed as a stored-program computer working on binary rather than decimal.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53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Generation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generation during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1947 to 1962.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commercial computer, Universal Automatic Computer (UNIVAC 1) in 1953.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IC’s, COBOL and FORTRAN.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second generation computers are: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1620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7094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CDC 1604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CDC 3600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UNIVAC 1108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Third Generation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853850"/>
            <a:ext cx="7688700" cy="2261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 during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1963 to 1980.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 labs invested first operating system, UNIX in 1969.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World’s first DRAM by Intel 1130 in 1970.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to invention of floppy and Ethernet.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Golden period.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stared manufacturing mainframe computers.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PC connect to mainframe for networking.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Mainframe computers acts as servers.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third generation computers are: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360 Series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Honeywell 6000 Series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Data Processor – PDP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370/168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TDC 316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Generation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968706"/>
            <a:ext cx="7294667" cy="2261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1981 onwards.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World’s first personal computer, Acorn, in 1981 by IBM.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MS- DOS operating system.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PC with GUI in 1983 by Apple called Lisa.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Lisa later become Macintosh.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computer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Gavilan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SC, later laptop in 1983.</a:t>
            </a:r>
          </a:p>
          <a:p>
            <a:pPr>
              <a:lnSpc>
                <a:spcPct val="100000"/>
              </a:lnSpc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15, 1985, was a red-letter day, registration of first dot-com domain.</a:t>
            </a:r>
          </a:p>
          <a:p>
            <a:pPr>
              <a:lnSpc>
                <a:spcPct val="100000"/>
              </a:lnSpc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 Berners Lee develop HTML in 1990.</a:t>
            </a:r>
          </a:p>
          <a:p>
            <a:pPr>
              <a:lnSpc>
                <a:spcPct val="100000"/>
              </a:lnSpc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Pentium processors in 1993 and gaming machines in 1994.</a:t>
            </a:r>
          </a:p>
          <a:p>
            <a:pPr>
              <a:lnSpc>
                <a:spcPct val="100000"/>
              </a:lnSpc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search engine b Larry Page and Sergey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1996.</a:t>
            </a:r>
          </a:p>
          <a:p>
            <a:pPr>
              <a:lnSpc>
                <a:spcPct val="100000"/>
              </a:lnSpc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in 1997.</a:t>
            </a:r>
          </a:p>
          <a:p>
            <a:pPr>
              <a:lnSpc>
                <a:spcPct val="100000"/>
              </a:lnSpc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XP and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2001.</a:t>
            </a:r>
          </a:p>
          <a:p>
            <a:pPr>
              <a:lnSpc>
                <a:spcPct val="100000"/>
              </a:lnSpc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64-bit processor in 2003.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2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And Smartphone Revolution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Smartphones contain multiple ENIAC.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sophisticated calculations quickly.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ENIAC with internet provide wider communication.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present rate, technology will boom.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technology has brought people together.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way since Charles Babbage designed first system.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84" y="2078875"/>
            <a:ext cx="1840666" cy="285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0739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On-screen Show (16:9)</PresentationFormat>
  <Paragraphs>91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Raleway</vt:lpstr>
      <vt:lpstr>Arial</vt:lpstr>
      <vt:lpstr>Times New Roman</vt:lpstr>
      <vt:lpstr>Lato</vt:lpstr>
      <vt:lpstr>Streamline</vt:lpstr>
      <vt:lpstr>History Of Computers</vt:lpstr>
      <vt:lpstr>History Of Computers</vt:lpstr>
      <vt:lpstr>Tabular Description Of History Of Computers</vt:lpstr>
      <vt:lpstr>The First Generation</vt:lpstr>
      <vt:lpstr>The Second Generation</vt:lpstr>
      <vt:lpstr>The Third Generation</vt:lpstr>
      <vt:lpstr>Present Generation</vt:lpstr>
      <vt:lpstr>The Internet And Smartphone Revolution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2020-09-17T14:27:09Z</dcterms:modified>
</cp:coreProperties>
</file>