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9" r:id="rId3"/>
    <p:sldId id="285" r:id="rId4"/>
    <p:sldId id="286" r:id="rId5"/>
    <p:sldId id="262" r:id="rId6"/>
    <p:sldId id="275" r:id="rId7"/>
    <p:sldId id="276" r:id="rId8"/>
    <p:sldId id="277" r:id="rId9"/>
    <p:sldId id="278" r:id="rId10"/>
    <p:sldId id="28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665F7-7DC4-41B0-AA51-11F101F072FA}">
  <a:tblStyle styleId="{99C665F7-7DC4-41B0-AA51-11F101F07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9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95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93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d17dbdf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d17dbdf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40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6989-149E-4043-B4DF-CA1BB4D96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E51A9-38F3-AC41-AAC9-895169D8B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E8F8-7536-0C46-A58F-3EA069E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34E1-5890-5242-9779-F510AE7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65A5-89A5-3E4E-8A1D-3C3EB6DE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243E-3563-1045-9093-673B73B6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D0EC-493C-0843-86A1-522D935C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C67D-701F-6B49-89F2-2EC0AEC8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7762-83FB-DC41-9E88-75C90AD9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5970D-043F-2146-B0A8-4C68925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D568-37ED-3047-9983-0898131D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159F4-89D7-1E4D-A3A6-EBEB76B1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D9296-9AAD-0B4E-99F3-F7CB9298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7F3E-3850-D44C-A9D8-A13F5F3D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AD08-876C-A444-82CE-CBF69F7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CDD8-2DC2-6C4B-9476-5A479792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CE53-56F2-CA4C-8B6E-3A23A05D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1766-03CA-FD43-B488-BD825287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D82D2-1576-FA48-BE8B-2784CFD0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2A8A-5E58-FE47-A78C-52A1D26F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D26E-F683-7B4B-8E57-C42A1690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93EE-0C3C-3644-92F9-49C5D8E0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1F01-CE30-2840-B7EA-0F145A72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1CE7-3132-DD41-8A50-AB950350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75E5A-83E9-7B42-9B4F-7A9DE5599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0D182-0250-C94B-9DB7-F7211F8BB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4DE60-C3E6-5445-9245-7023C5CA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7BC21-AF08-3B40-AC7D-30814559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0957A-3008-E341-B02C-A4C82B20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1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7BFD-A6B9-0D4B-9D31-658711EF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72C5D-D87A-3E4B-9558-1E322FF5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01608-1721-5747-8E23-ACB3C217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7F28A-E352-984E-9521-ECEEE41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8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E97D5-AD91-8B43-80EC-E321771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A6F23-B387-944A-AF20-71A18AD9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B3504-6AF5-2F49-818D-7540ACFF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1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D0A5-95D8-D14C-86F1-73180357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E844-F7DA-9845-8D88-BA793CED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C3BDA-ADE8-2447-A9AD-2C8BBC448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AE20D-DCDA-9046-B6DB-A042F0B4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CBE8D-85FD-2342-8C0A-49378CBA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C18B1-48F2-3541-A594-8BA48801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167-A520-DD4F-BAB7-F975EE79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B10D3-9F99-154E-9105-8F33A48C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F523-733A-6348-BDB1-2C70BD504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B372-C83B-CF48-97BE-F2C2189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510E-A5F3-CD43-8A14-B584C3EB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E06B-1F69-B745-8932-F5092FA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8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8AB0-B5FD-9845-B2AC-38B852FE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0A8E-4067-5C40-A09B-8DC1F7A26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CAE4-9215-2D46-9A94-72E84C70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55F71-6D37-A44A-95A8-2013DAFA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090E-DEDB-A942-A053-9871D45F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72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FAA2E-F07A-FC40-BC2B-5F6C0D6CD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7DECC-B21C-7543-B346-9B8E4CEB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9B6F-C414-2643-99C3-76FD5D84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A4B8-D143-D844-8A4D-938D5BB4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37CA-6E69-8C46-BDEB-55596A98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F8963-BE4B-2C43-BA52-FC435294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C616F-EB32-4F4B-AAC8-7772D39F3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6E13-2CA5-4D4F-B404-E8D7EBD21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EEB5-5C00-E846-BBC7-D3580548F11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B525-0ED0-7944-BDD6-1DCF9676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5268-6269-E840-A4FE-9EB457D29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3D06-9FCD-8849-9096-BF5E2274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36076" y="134895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History Of Computer Programming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2844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/>
              <a:t>Chapter: 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341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EE5B6B-41C5-47B6-A2BF-2C40215D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Generation of Computers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56FAD-6D2B-4264-8260-68A5500B0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4"/>
            <a:ext cx="7688700" cy="3064625"/>
          </a:xfrm>
        </p:spPr>
        <p:txBody>
          <a:bodyPr/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Generation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of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Code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1949, in which 0’s and 1’s had to be manually converted into statements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Generation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assembly languages. First compiler devised by Grace Hopper which automatically converted 0’s and 1’s into statements.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Generation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FORTAN (1</a:t>
            </a:r>
            <a:r>
              <a:rPr lang="en-I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level language) developed in 1956. Started using statements such as ‘IF,’ ‘DO,’ &amp; ‘GOTO’</a:t>
            </a:r>
          </a:p>
          <a:p>
            <a:pPr lvl="1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COBOL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invented in 1959  which could handle input &amp; out properly.</a:t>
            </a:r>
          </a:p>
          <a:p>
            <a:pPr lvl="1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1964.</a:t>
            </a:r>
          </a:p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2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9C1D93-CF83-4FB5-B1A8-9073D7DF6271}"/>
              </a:ext>
            </a:extLst>
          </p:cNvPr>
          <p:cNvSpPr txBox="1"/>
          <p:nvPr/>
        </p:nvSpPr>
        <p:spPr>
          <a:xfrm>
            <a:off x="411126" y="503275"/>
            <a:ext cx="87126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 of Pascal –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combination of Algol, FORTRAN, and COBOL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 C++, PHP, JavaScript all these are 3</a:t>
            </a:r>
            <a:r>
              <a:rPr lang="en-US" sz="16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 languages.</a:t>
            </a:r>
          </a:p>
          <a:p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 Generation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for writing mathematical programs. Database Programming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languages emerged such as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Python also comes under the 4</a:t>
            </a:r>
            <a:r>
              <a:rPr lang="en-IN" sz="16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generation.</a:t>
            </a:r>
          </a:p>
          <a:p>
            <a:pPr lvl="1"/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Generation –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 being developed for real-world uses, such as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Mercury 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OPS5.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Computer Programming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902143"/>
            <a:ext cx="7688700" cy="2823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Credit of programming goes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Lovelace, English noblewoman.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First computer program by Ada Lovelace in 1843.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Earliest programming constituted physical motion.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1945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 Von Neumann developed conditional control transfer and shared program technique.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Conditional control transfer include logical statements like IF, ELSE and many more.</a:t>
            </a:r>
          </a:p>
          <a:p>
            <a:pPr lvl="0" indent="-336550">
              <a:buSzPts val="1700"/>
              <a:buFont typeface="Times New Roman"/>
              <a:buChar char="●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Konrad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concepts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Plankalkul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language.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493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Chronological Sequene Of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Code for electronic devices in 1949.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Code converted instructions into binary.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A-0, first complier in 1951 by Grace Hopper.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era of programming up to 1970.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FORTRAN, first programming language in 1956.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 could not handle inputs and output efficiently.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 for artificial intelligence 1958.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Algol for scientific use in 1958.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COBOL (Common Business Oriented Language) used English like grammar.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6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For Non-Technical People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BASIC, Beginner’s All-Purpose Symbolic Instruction Code in 1964.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uses BASIC in VB (Visual Basic).</a:t>
            </a:r>
          </a:p>
          <a:p>
            <a:pPr lvl="0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Simula, first-ever object-oriented programming language in 1965</a:t>
            </a:r>
          </a:p>
          <a:p>
            <a:pPr lvl="0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BPCL in 1966 became popular due to its portability</a:t>
            </a:r>
          </a:p>
          <a:p>
            <a:pPr lvl="0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MUMPS in 1966, a computer program related to medicine was developed by Neil Pappalardo.</a:t>
            </a:r>
          </a:p>
          <a:p>
            <a:pPr lvl="0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1967, Logo, a graphics enabled program developed by Seymour Papert.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marked end of first era.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was combination of Algol, COBOL and FORTRAN.</a:t>
            </a:r>
          </a:p>
        </p:txBody>
      </p:sp>
    </p:spTree>
    <p:extLst>
      <p:ext uri="{BB962C8B-B14F-4D97-AF65-F5344CB8AC3E}">
        <p14:creationId xmlns:p14="http://schemas.microsoft.com/office/powerpoint/2010/main" val="65436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Era Of Computer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1970 is referred as second era.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with C language in 1972 at Bell Labs.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SQL, Structured Query Language in 1974 for modifying databases.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MATLAB, mathematical language in 1978 for in education and research works.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C++, extension of C, for search engines and software packages.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mainly for social media platform development.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for data analytics by Ross and Robert in 1993.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and Ruby for web development.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for enhancing web applications.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2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Turn Of 21</a:t>
            </a:r>
            <a:r>
              <a:rPr lang="en-US" baseline="30000" dirty="0"/>
              <a:t>st</a:t>
            </a:r>
            <a:r>
              <a:rPr lang="en-US" dirty="0"/>
              <a:t> Century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Scala, C#, and Groovy.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by Google to read, write and maintain massive software systems.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by Apple in 2014 can replace C.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is a versatile language.</a:t>
            </a:r>
          </a:p>
        </p:txBody>
      </p:sp>
    </p:spTree>
    <p:extLst>
      <p:ext uri="{BB962C8B-B14F-4D97-AF65-F5344CB8AC3E}">
        <p14:creationId xmlns:p14="http://schemas.microsoft.com/office/powerpoint/2010/main" val="104617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7970-6924-B945-BAC0-8E686CB0C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"/>
            <a:ext cx="6858000" cy="429599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Classification of Programming Languages &amp; Development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BCF01-F253-2D47-AA0B-42FF16CE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637418"/>
            <a:ext cx="6858000" cy="4433346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Programming languages can be classified into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Low-level: Close to machine languages and do not require compilers to run. Example: Binary, machine code.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High-level: Easy to understand and can write applications running across platforms. Examples: Python, Java,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High-level further classified into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Interpreted: Require less memory and takes single instruction and executes it. Example: Python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Compiled: Uses the entire program as input code. Example: C++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b="1" dirty="0"/>
              <a:t>Types of development: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Front-end: Focused on the client side.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Back-end: Focused on the server side.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Full stack: Takes care of both client and server side.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b="1" dirty="0"/>
              <a:t>Types of developers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Web: Designs website by writing lines of code.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Desktop: Writes applications that run natively on desktop 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Mobile: Specializes in mobile technology.</a:t>
            </a:r>
          </a:p>
        </p:txBody>
      </p:sp>
    </p:spTree>
    <p:extLst>
      <p:ext uri="{BB962C8B-B14F-4D97-AF65-F5344CB8AC3E}">
        <p14:creationId xmlns:p14="http://schemas.microsoft.com/office/powerpoint/2010/main" val="30250294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On-screen Show (16:9)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Lato</vt:lpstr>
      <vt:lpstr>Calibri</vt:lpstr>
      <vt:lpstr>Raleway</vt:lpstr>
      <vt:lpstr>Arial</vt:lpstr>
      <vt:lpstr>Times New Roman</vt:lpstr>
      <vt:lpstr>Courier New</vt:lpstr>
      <vt:lpstr>Calibri Light</vt:lpstr>
      <vt:lpstr>Streamline</vt:lpstr>
      <vt:lpstr>Office Theme</vt:lpstr>
      <vt:lpstr>History Of Computer Programming</vt:lpstr>
      <vt:lpstr>Generation of Computers</vt:lpstr>
      <vt:lpstr>PowerPoint Presentation</vt:lpstr>
      <vt:lpstr>History Of Computer Programming</vt:lpstr>
      <vt:lpstr>Chronological Sequene Of Development</vt:lpstr>
      <vt:lpstr>Languages For Non-Technical People</vt:lpstr>
      <vt:lpstr>Second Era Of Computer Programming</vt:lpstr>
      <vt:lpstr>The Turn Of 21st Century</vt:lpstr>
      <vt:lpstr>Classification of Programming Languages &amp; Development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2020-09-14T19:48:28Z</dcterms:modified>
</cp:coreProperties>
</file>