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C665F7-7DC4-41B0-AA51-11F101F072FA}">
  <a:tblStyle styleId="{99C665F7-7DC4-41B0-AA51-11F101F072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2951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0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d17dbdf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d17dbdf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65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https://asq.org/-/media/Images/Learn-About-Quality/problem-solving.png?h=243&amp;w=278&amp;la=e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www.researchgate.net/profile/Alexander_Repenning/publication/325901317/figure/fig2/AS:646545020055556@1531159753698/The-AAA-model-a-three-stage-process-describing-Computational-Thinking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36076" y="134895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History Of Problem Solving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2844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/>
              <a:t>Chapter: 4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Problem Solving Process?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902143"/>
            <a:ext cx="3339116" cy="2823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6550">
              <a:buSzPts val="1700"/>
              <a:buFont typeface="Times New Roman"/>
              <a:buChar char="●"/>
            </a:pP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Involves defining, prioritizing, selecting and implementing solutions.</a:t>
            </a: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Process involves:</a:t>
            </a:r>
          </a:p>
          <a:p>
            <a:pPr lvl="1" indent="-336550">
              <a:spcBef>
                <a:spcPts val="0"/>
              </a:spcBef>
              <a:buSzPts val="1700"/>
              <a:buFont typeface="Courier New" panose="02070309020205020404" pitchFamily="49" charset="0"/>
              <a:buChar char="o"/>
            </a:pP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Defining the problem.</a:t>
            </a:r>
          </a:p>
          <a:p>
            <a:pPr lvl="1" indent="-336550">
              <a:spcBef>
                <a:spcPts val="0"/>
              </a:spcBef>
              <a:buSzPts val="1700"/>
              <a:buFont typeface="Courier New" panose="02070309020205020404" pitchFamily="49" charset="0"/>
              <a:buChar char="o"/>
            </a:pP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Generating alternative solutions.</a:t>
            </a:r>
          </a:p>
          <a:p>
            <a:pPr lvl="1" indent="-336550">
              <a:spcBef>
                <a:spcPts val="0"/>
              </a:spcBef>
              <a:buSzPts val="1700"/>
              <a:buFont typeface="Courier New" panose="02070309020205020404" pitchFamily="49" charset="0"/>
              <a:buChar char="o"/>
            </a:pP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Evaluating and selecting an alternative.</a:t>
            </a:r>
          </a:p>
          <a:p>
            <a:pPr lvl="1" indent="-336550">
              <a:spcBef>
                <a:spcPts val="0"/>
              </a:spcBef>
              <a:buSzPts val="1700"/>
              <a:buFont typeface="Courier New" panose="02070309020205020404" pitchFamily="49" charset="0"/>
              <a:buChar char="o"/>
            </a:pP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Implementing and following up proposed solution.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 descr="Problem Solving visual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5629" y="1902143"/>
            <a:ext cx="2982685" cy="2672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Problem Solving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45120"/>
              </p:ext>
            </p:extLst>
          </p:nvPr>
        </p:nvGraphicFramePr>
        <p:xfrm>
          <a:off x="435428" y="1969555"/>
          <a:ext cx="8284029" cy="2941775"/>
        </p:xfrm>
        <a:graphic>
          <a:graphicData uri="http://schemas.openxmlformats.org/drawingml/2006/table">
            <a:tbl>
              <a:tblPr firstRow="1" firstCol="1" bandRow="1">
                <a:tableStyleId>{99C665F7-7DC4-41B0-AA51-11F101F072FA}</a:tableStyleId>
              </a:tblPr>
              <a:tblGrid>
                <a:gridCol w="129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0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And Error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Tries different methods until there is a solution to the problem.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your mobile phone starts malfunctioning, you restart the phone, turn off the Wi-Fi, turn off the Bluetooth to determine the cause.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0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step-by-step guide</a:t>
                      </a:r>
                      <a:r>
                        <a:rPr lang="en-IN" sz="15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formula for finding the solution.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 manual to clear the printer off the jammed paper.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8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Heuristic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Includes mental shortcuts for solving problems. And known</a:t>
                      </a:r>
                      <a:r>
                        <a:rPr lang="en-IN" sz="15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common problem-solving framework.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Breaking a problem into steps and working backward to find the solution.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85725" marB="8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40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Problem Solving Important?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Fixes broken things after identifying issues.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risks and averts future risks.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performance to match improvement of others.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seizing opportunities by innovations.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solution systematic and efficient.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find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92352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Figures And Early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Influential figures in problem solving: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George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(1887- 1985), The Father of Modern Problem-Solving.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Duncker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(1903-1940), coined the term functional fixedness.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Schoenfeld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(1947), tackled complex problems.</a:t>
            </a:r>
          </a:p>
          <a:p>
            <a:pPr marL="61595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Tools: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Abacus originated 5000 years ago in Babylon.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and analogue computers dated back in 1873 used physical phenomenon.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5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In Problem Solving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is steps following well-defined algorithms.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mathematical problem, interpret data and build systems.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of Computation or Automata theory, applies logic of computing to simple systems.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problems are solved by computers.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thinking solve complex problems.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 C’s in computational thinking: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thinking</a:t>
            </a:r>
          </a:p>
        </p:txBody>
      </p:sp>
    </p:spTree>
    <p:extLst>
      <p:ext uri="{BB962C8B-B14F-4D97-AF65-F5344CB8AC3E}">
        <p14:creationId xmlns:p14="http://schemas.microsoft.com/office/powerpoint/2010/main" val="337098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A’s Of Computational Thinking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4"/>
            <a:ext cx="3668379" cy="2787039"/>
          </a:xfrm>
        </p:spPr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includes problem formulation.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involves solution expression.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includes solution evaluation and execution.</a:t>
            </a:r>
          </a:p>
        </p:txBody>
      </p:sp>
      <p:pic>
        <p:nvPicPr>
          <p:cNvPr id="4" name="Picture 3" descr="The AAA model: a three-stage process describing Computational Thinking 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9342" y="1853850"/>
            <a:ext cx="4194719" cy="3012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49556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On-screen Show (16:9)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Courier New</vt:lpstr>
      <vt:lpstr>Lato</vt:lpstr>
      <vt:lpstr>Raleway</vt:lpstr>
      <vt:lpstr>Times New Roman</vt:lpstr>
      <vt:lpstr>Arial</vt:lpstr>
      <vt:lpstr>Streamline</vt:lpstr>
      <vt:lpstr>History Of Problem Solving</vt:lpstr>
      <vt:lpstr>What Is Problem Solving Process?</vt:lpstr>
      <vt:lpstr>Types Of Problem Solving</vt:lpstr>
      <vt:lpstr>Why Is Problem Solving Important?</vt:lpstr>
      <vt:lpstr>Influential Figures And Early Tools</vt:lpstr>
      <vt:lpstr>Computation In Problem Solving</vt:lpstr>
      <vt:lpstr>Three A’s Of Computational Thinking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2020-09-08T05:44:03Z</dcterms:modified>
</cp:coreProperties>
</file>