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8" r:id="rId2"/>
    <p:sldId id="300" r:id="rId3"/>
    <p:sldId id="301" r:id="rId4"/>
    <p:sldId id="302" r:id="rId5"/>
    <p:sldId id="303" r:id="rId6"/>
    <p:sldId id="304" r:id="rId7"/>
  </p:sldIdLst>
  <p:sldSz cx="9144000" cy="5143500" type="screen16x9"/>
  <p:notesSz cx="6858000" cy="9144000"/>
  <p:embeddedFontLst>
    <p:embeddedFont>
      <p:font typeface="Raleway" panose="020B0604020202020204" charset="0"/>
      <p:regular r:id="rId9"/>
      <p:bold r:id="rId10"/>
      <p:italic r:id="rId11"/>
      <p:boldItalic r:id="rId12"/>
    </p:embeddedFont>
    <p:embeddedFont>
      <p:font typeface="La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C665F7-7DC4-41B0-AA51-11F101F072FA}">
  <a:tblStyle styleId="{99C665F7-7DC4-41B0-AA51-11F101F072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9" d="100"/>
          <a:sy n="209" d="100"/>
        </p:scale>
        <p:origin x="420" y="1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12951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945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36076" y="1348955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Steps To Solve A Problem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2" y="328445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Chapter - 5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865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Computational Problem?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computer to solve.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Solves in logical approach.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read by humans and computer.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called computational thinking.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computational problem are:</a:t>
            </a:r>
          </a:p>
          <a:p>
            <a:pPr lvl="1">
              <a:spcBef>
                <a:spcPts val="6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problem has Yes or No solution.</a:t>
            </a:r>
          </a:p>
          <a:p>
            <a:pPr lvl="1">
              <a:spcBef>
                <a:spcPts val="6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problem has string as answer.</a:t>
            </a:r>
          </a:p>
          <a:p>
            <a:pPr lvl="1">
              <a:spcBef>
                <a:spcPts val="6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problem has number of solutions.</a:t>
            </a:r>
          </a:p>
          <a:p>
            <a:pPr lvl="1">
              <a:spcBef>
                <a:spcPts val="6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has optimal solution.</a:t>
            </a:r>
          </a:p>
        </p:txBody>
      </p:sp>
    </p:spTree>
    <p:extLst>
      <p:ext uri="{BB962C8B-B14F-4D97-AF65-F5344CB8AC3E}">
        <p14:creationId xmlns:p14="http://schemas.microsoft.com/office/powerpoint/2010/main" val="241540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Four Cornerstones Of Computational Thinking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2181617"/>
            <a:ext cx="5414496" cy="2261100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thinking and programming are different.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tells computer to perform action.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Thinking encourages on what to say to computer.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arrive at solution, break problem as: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of problems into manageable modules.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Recognizing patterns or similarities in smaller parts.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key elements only or abstract.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a step-by-step method to solve.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731" y="2062831"/>
            <a:ext cx="3127519" cy="29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0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Step Method To Problem Solving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five step method is scrutinized as:</a:t>
            </a:r>
          </a:p>
          <a:p>
            <a:pPr lvl="1">
              <a:spcBef>
                <a:spcPts val="6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the problem.</a:t>
            </a:r>
          </a:p>
          <a:p>
            <a:pPr lvl="1">
              <a:spcBef>
                <a:spcPts val="6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mathematical modeling for computational method.</a:t>
            </a:r>
          </a:p>
          <a:p>
            <a:pPr lvl="1">
              <a:spcBef>
                <a:spcPts val="6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computational method for problem solving.</a:t>
            </a:r>
          </a:p>
          <a:p>
            <a:pPr lvl="1">
              <a:spcBef>
                <a:spcPts val="6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of computational method.</a:t>
            </a:r>
          </a:p>
          <a:p>
            <a:pPr lvl="1">
              <a:spcBef>
                <a:spcPts val="6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for ensuring quality of solutions.</a:t>
            </a:r>
          </a:p>
        </p:txBody>
      </p:sp>
    </p:spTree>
    <p:extLst>
      <p:ext uri="{BB962C8B-B14F-4D97-AF65-F5344CB8AC3E}">
        <p14:creationId xmlns:p14="http://schemas.microsoft.com/office/powerpoint/2010/main" val="295725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Help In Problem Solving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is challenging.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solve problems in steps.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tools for problem solving are: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 code or algorithms express computational process.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Flowcharts describes instruction sets, decision steps and sequential steps visually.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model using theories for scientifically acceptable solution.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that represent the validity of objects.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to generate relevant output for given inputs.</a:t>
            </a: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10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Solving A Problem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Initiate with a plan every time.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Restating the problem for understanding.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Dividing the problems into chunks for clarity.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solving with the information available.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the complexity of problem.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analogies.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Trial and error for solution at some stages.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with the solutions you already have and improve the system.</a:t>
            </a:r>
          </a:p>
        </p:txBody>
      </p:sp>
    </p:spTree>
    <p:extLst>
      <p:ext uri="{BB962C8B-B14F-4D97-AF65-F5344CB8AC3E}">
        <p14:creationId xmlns:p14="http://schemas.microsoft.com/office/powerpoint/2010/main" val="211079086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Office PowerPoint</Application>
  <PresentationFormat>On-screen Show (16:9)</PresentationFormat>
  <Paragraphs>46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Raleway</vt:lpstr>
      <vt:lpstr>Arial</vt:lpstr>
      <vt:lpstr>Times New Roman</vt:lpstr>
      <vt:lpstr>Lato</vt:lpstr>
      <vt:lpstr>Streamline</vt:lpstr>
      <vt:lpstr>Steps To Solve A Problem</vt:lpstr>
      <vt:lpstr>What Is Computational Problem?</vt:lpstr>
      <vt:lpstr>The Four Cornerstones Of Computational Thinking</vt:lpstr>
      <vt:lpstr>Five Step Method To Problem Solving</vt:lpstr>
      <vt:lpstr>Tools To Help In Problem Solving</vt:lpstr>
      <vt:lpstr>Tips For Solving A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2020-09-25T11:37:38Z</dcterms:modified>
</cp:coreProperties>
</file>