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306" r:id="rId4"/>
    <p:sldId id="266" r:id="rId5"/>
    <p:sldId id="267" r:id="rId6"/>
    <p:sldId id="269" r:id="rId7"/>
    <p:sldId id="271" r:id="rId8"/>
    <p:sldId id="307" r:id="rId9"/>
    <p:sldId id="273" r:id="rId10"/>
    <p:sldId id="275" r:id="rId11"/>
    <p:sldId id="277" r:id="rId12"/>
    <p:sldId id="308" r:id="rId13"/>
    <p:sldId id="280" r:id="rId14"/>
    <p:sldId id="305" r:id="rId15"/>
    <p:sldId id="311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2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What Are Algorithms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Chapter </a:t>
            </a:r>
            <a:r>
              <a:rPr lang="en-SG"/>
              <a:t>- 6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partial past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efficiency and optimal solution.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memorization used.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repetition using past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sub-problems and optimal substructures can be solved.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Bellman-Ford, Unix diff, traveling salesman are common applications.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4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approach.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incrementally.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solutions that does not satisfy constraints.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and N-Queens are common applications.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N-Queen based on fact no two queens attack each other.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delete solution if not possible.</a:t>
            </a:r>
          </a:p>
        </p:txBody>
      </p:sp>
    </p:spTree>
    <p:extLst>
      <p:ext uri="{BB962C8B-B14F-4D97-AF65-F5344CB8AC3E}">
        <p14:creationId xmlns:p14="http://schemas.microsoft.com/office/powerpoint/2010/main" val="106338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For N-Queens Problem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89" y="1853850"/>
            <a:ext cx="3724275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5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Developmental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45311"/>
            <a:ext cx="7688700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problem description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clarify requirements with clients.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analyzing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facts from data and interconnections.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high-level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solution plan.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Step-wise refinement.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minor details.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optimal solution only.</a:t>
            </a:r>
          </a:p>
          <a:p>
            <a:pPr lvl="1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5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insights on time and space complexity.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measured using: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(Ω) notation that expresses lower bound execution time.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(Θ) notation that represents average execution time.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 (O)  notation represents higher bound of algorithm.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shows best case.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represents asymptotic behavior.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 represents worst case.</a:t>
            </a:r>
          </a:p>
        </p:txBody>
      </p:sp>
    </p:spTree>
    <p:extLst>
      <p:ext uri="{BB962C8B-B14F-4D97-AF65-F5344CB8AC3E}">
        <p14:creationId xmlns:p14="http://schemas.microsoft.com/office/powerpoint/2010/main" val="266511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35036"/>
            <a:ext cx="7688700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algorithm for string reversal.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Start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 two variables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 length (string)-1, to assign J at last position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 string [0], to assign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first character.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string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exchanged with string[j]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Increment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Step-7: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Increment j by 1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Step-8: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&gt;j) then go to Step-3</a:t>
            </a:r>
          </a:p>
          <a:p>
            <a:pPr marL="1460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Step-9: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Stop</a:t>
            </a:r>
          </a:p>
        </p:txBody>
      </p:sp>
    </p:spTree>
    <p:extLst>
      <p:ext uri="{BB962C8B-B14F-4D97-AF65-F5344CB8AC3E}">
        <p14:creationId xmlns:p14="http://schemas.microsoft.com/office/powerpoint/2010/main" val="120069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5011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Derived from name of Persian mathematician,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ibn-Musa al-Khwarizmi.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lived in Baghdad between 780 and 850.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Also called pseudo-codes.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Digital system are dumb and need instructions.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Algorithms are language independent and unambiguous.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set of instructions.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efficiency will be central focus while developing algorithms.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step before developing software.</a:t>
            </a: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650" lvl="0" indent="0">
              <a:buSzPts val="1700"/>
              <a:buNone/>
            </a:pP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34" y="1853850"/>
            <a:ext cx="2280649" cy="31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Sort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search in arrays for item.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algorithms arranges elements.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algorithms are: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based on swapping.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based on divide and conquer approach.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compares and interchange elements.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makes two sub arrays and uses smallest element.</a:t>
            </a:r>
          </a:p>
        </p:txBody>
      </p:sp>
    </p:spTree>
    <p:extLst>
      <p:ext uri="{BB962C8B-B14F-4D97-AF65-F5344CB8AC3E}">
        <p14:creationId xmlns:p14="http://schemas.microsoft.com/office/powerpoint/2010/main" val="21105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55585"/>
            <a:ext cx="7688700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 for various purposes.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on performance, complexity and efficiency.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select suitable algorithms for each service.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major types of algorithms.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types are: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algorithm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245729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smaller inputs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until a solution have been found.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and DFG graph searches are applications.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natural way of thinking.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computational intensive and need more memory.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for iterative algorithms.</a:t>
            </a:r>
          </a:p>
        </p:txBody>
      </p:sp>
    </p:spTree>
    <p:extLst>
      <p:ext uri="{BB962C8B-B14F-4D97-AF65-F5344CB8AC3E}">
        <p14:creationId xmlns:p14="http://schemas.microsoft.com/office/powerpoint/2010/main" val="35748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algorithm to find optimal solution.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all data associated in a problem.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rules for each step.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applications in Dijkstra's algorithm and Huffman encoding.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 leads to failure in finding globally optimal solution.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components in algorithm: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set where solutions will be found.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function to find the best candidate.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function decides if candidate can be used.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assigns value to solution.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function notifies if solution has been found.</a:t>
            </a:r>
          </a:p>
        </p:txBody>
      </p:sp>
    </p:spTree>
    <p:extLst>
      <p:ext uri="{BB962C8B-B14F-4D97-AF65-F5344CB8AC3E}">
        <p14:creationId xmlns:p14="http://schemas.microsoft.com/office/powerpoint/2010/main" val="36230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problem divided into atomic sub-problems.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sub-problems executed independently.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combined.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merge sort, Strassen’s matrix multiplication and binary search.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step process: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problems.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sub-problems.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the solutions.</a:t>
            </a:r>
          </a:p>
        </p:txBody>
      </p:sp>
    </p:spTree>
    <p:extLst>
      <p:ext uri="{BB962C8B-B14F-4D97-AF65-F5344CB8AC3E}">
        <p14:creationId xmlns:p14="http://schemas.microsoft.com/office/powerpoint/2010/main" val="141035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Representation Of Divide And Conquer algorithm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21" y="2351227"/>
            <a:ext cx="5486400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straightforward algorithm.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more than one solution.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pre-processing phase.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in any order possible.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optimal.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time and space complexity.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to find more than one solution.</a:t>
            </a:r>
          </a:p>
        </p:txBody>
      </p:sp>
    </p:spTree>
    <p:extLst>
      <p:ext uri="{BB962C8B-B14F-4D97-AF65-F5344CB8AC3E}">
        <p14:creationId xmlns:p14="http://schemas.microsoft.com/office/powerpoint/2010/main" val="41016787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(16:9)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Courier New</vt:lpstr>
      <vt:lpstr>Lato</vt:lpstr>
      <vt:lpstr>Raleway</vt:lpstr>
      <vt:lpstr>Streamline</vt:lpstr>
      <vt:lpstr>What Are Algorithms</vt:lpstr>
      <vt:lpstr>Algorithms</vt:lpstr>
      <vt:lpstr>Search And Sort Algorithms</vt:lpstr>
      <vt:lpstr>Types Of Algorithms</vt:lpstr>
      <vt:lpstr>Recursive Algorithm</vt:lpstr>
      <vt:lpstr>Greedy Algorithm</vt:lpstr>
      <vt:lpstr>Divide And Conquer Algorithm</vt:lpstr>
      <vt:lpstr>Pictorial Representation Of Divide And Conquer algorithm</vt:lpstr>
      <vt:lpstr>Brute Force Algorithm</vt:lpstr>
      <vt:lpstr>Dynamic Programming Algorithm</vt:lpstr>
      <vt:lpstr>Backtracking Algorithm</vt:lpstr>
      <vt:lpstr>A Solution For N-Queens Problem</vt:lpstr>
      <vt:lpstr>Algorithm Developmental Process</vt:lpstr>
      <vt:lpstr>Run Time Analysis</vt:lpstr>
      <vt:lpstr>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2020-10-02T11:44:00Z</dcterms:modified>
</cp:coreProperties>
</file>