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Language Anyone Can Read.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4F57EE60-82A0-4214-8AC4-95826DC6DB05}"/>
              </a:ext>
            </a:extLst>
          </p:cNvPr>
          <p:cNvSpPr txBox="1">
            <a:spLocks/>
          </p:cNvSpPr>
          <p:nvPr/>
        </p:nvSpPr>
        <p:spPr>
          <a:xfrm>
            <a:off x="726448" y="38256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SG" b="1" dirty="0"/>
              <a:t>Chapter</a:t>
            </a:r>
            <a:r>
              <a:rPr lang="en-SG" b="1"/>
              <a:t>: 7</a:t>
            </a:r>
            <a:endParaRPr lang="en-SG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If Else Statement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4" y="1853850"/>
            <a:ext cx="5668284" cy="31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case statement.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multi-way decision making statement.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block for each condition.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condition satisfied, respective block is executed.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conditions are true, default code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5721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11407"/>
            <a:ext cx="4592563" cy="535200"/>
          </a:xfrm>
        </p:spPr>
        <p:txBody>
          <a:bodyPr/>
          <a:lstStyle/>
          <a:p>
            <a:r>
              <a:rPr lang="en-US" dirty="0"/>
              <a:t>Example For Switch Case Statement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84" y="1726059"/>
            <a:ext cx="4911047" cy="34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Flowchart Using MS Visio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application.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Folder option.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algorithm.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the order.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required shape from sidebar.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shapes and assign names.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shapes using connectors.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in any format.</a:t>
            </a:r>
          </a:p>
        </p:txBody>
      </p:sp>
    </p:spTree>
    <p:extLst>
      <p:ext uri="{BB962C8B-B14F-4D97-AF65-F5344CB8AC3E}">
        <p14:creationId xmlns:p14="http://schemas.microsoft.com/office/powerpoint/2010/main" val="317056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 new project and assign tasks.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auditing of process.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workflows.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other algorithms.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computer algorithms.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process engineering industries.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3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 designed before project commencing.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malfunctions.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non-technical professionals.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sophisticated flowcharts evolving.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automate flowcharting.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read source code and construct flowcharts.</a:t>
            </a:r>
          </a:p>
        </p:txBody>
      </p:sp>
    </p:spTree>
    <p:extLst>
      <p:ext uri="{BB962C8B-B14F-4D97-AF65-F5344CB8AC3E}">
        <p14:creationId xmlns:p14="http://schemas.microsoft.com/office/powerpoint/2010/main" val="209938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Also called process flow diagram.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Step by step visual representation of a process.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First usage in 1921 by two industrial engineers to term flow process chart.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Chart divided into horizontal and  vertical to describe flow.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Many online and offline tools for drawing available.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Symbols can be drag and dropped using tools.</a:t>
            </a:r>
          </a:p>
          <a:p>
            <a:pPr marL="406400" indent="-285750"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Tools are raptor, LARP, and many more.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Flowcharts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96682"/>
            <a:ext cx="7688700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Flowcharting, process of developing flowchart.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process flowcharts, process flow diagram and so.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UML and DFD diagrams.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boxes; rectangle and diamond.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box represent processing.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shape denote decision.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flowchart: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flowcharts.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flowcharts.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flowcharts.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flowcharts.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8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Designing A 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algorithm.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title for flowchart.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inputs and outputs.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limitations.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 the activities that will take place.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arrange the sequence.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shapes and connect it.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modify the flowchart.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Flowchart For Sum Of A &amp; B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7392" y="1956592"/>
            <a:ext cx="5632469" cy="306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14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45690"/>
              </p:ext>
            </p:extLst>
          </p:nvPr>
        </p:nvGraphicFramePr>
        <p:xfrm>
          <a:off x="133549" y="42831"/>
          <a:ext cx="8928243" cy="5013021"/>
        </p:xfrm>
        <a:graphic>
          <a:graphicData uri="http://schemas.openxmlformats.org/drawingml/2006/table">
            <a:tbl>
              <a:tblPr firstRow="1" firstCol="1" bandRow="1">
                <a:tableStyleId>{99C665F7-7DC4-41B0-AA51-11F101F072FA}</a:tableStyleId>
              </a:tblPr>
              <a:tblGrid>
                <a:gridCol w="213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or End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the starting or ending of an algorithm.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or Process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represents a single process within a large process.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a printed report or document.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decision point denotes different decisions emerging from different points.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or 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input given by the user or the result generated by the system.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Indication that the flow continues where a matching symbol has been placed anywhere else in the flowchart.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line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sequence of instructions and the flow of control.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a delay during the process.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E101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Indication that one or more sub-sets merge into one step.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56" marR="2815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lowchart: Terminator 4"/>
          <p:cNvSpPr/>
          <p:nvPr/>
        </p:nvSpPr>
        <p:spPr>
          <a:xfrm>
            <a:off x="2384956" y="540493"/>
            <a:ext cx="943948" cy="2197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385" y="988485"/>
            <a:ext cx="808841" cy="26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lowchart: Document 6"/>
          <p:cNvSpPr/>
          <p:nvPr/>
        </p:nvSpPr>
        <p:spPr>
          <a:xfrm>
            <a:off x="2576596" y="1381680"/>
            <a:ext cx="658420" cy="2877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2442773" y="1789464"/>
            <a:ext cx="828313" cy="4825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2501385" y="2515392"/>
            <a:ext cx="698389" cy="2733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686969" y="3129931"/>
            <a:ext cx="451119" cy="3885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669538" y="3817882"/>
            <a:ext cx="472534" cy="19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lowchart: Delay 11"/>
          <p:cNvSpPr/>
          <p:nvPr/>
        </p:nvSpPr>
        <p:spPr>
          <a:xfrm>
            <a:off x="2766877" y="4226321"/>
            <a:ext cx="355268" cy="2286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2576596" y="4681660"/>
            <a:ext cx="735831" cy="29330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3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Branches, Conditions And Decisions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achieved using decision box.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used for validation.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splits process’s control.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decision statements are.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 Else statement.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statement.</a:t>
            </a:r>
          </a:p>
        </p:txBody>
      </p:sp>
    </p:spTree>
    <p:extLst>
      <p:ext uri="{BB962C8B-B14F-4D97-AF65-F5344CB8AC3E}">
        <p14:creationId xmlns:p14="http://schemas.microsoft.com/office/powerpoint/2010/main" val="304556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statement.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 and easy to use.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conditions at a time.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true, continue execution.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false, exit or transfer control.</a:t>
            </a:r>
          </a:p>
        </p:txBody>
      </p:sp>
    </p:spTree>
    <p:extLst>
      <p:ext uri="{BB962C8B-B14F-4D97-AF65-F5344CB8AC3E}">
        <p14:creationId xmlns:p14="http://schemas.microsoft.com/office/powerpoint/2010/main" val="354536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to if statement.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true, execute predefined instructions.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false, execute another set of instructions.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else used for complex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318611252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Raleway</vt:lpstr>
      <vt:lpstr>Times New Roman</vt:lpstr>
      <vt:lpstr>Arial</vt:lpstr>
      <vt:lpstr>Streamline</vt:lpstr>
      <vt:lpstr>Flow Charts</vt:lpstr>
      <vt:lpstr>Flowcharts</vt:lpstr>
      <vt:lpstr>Introduction To Flowcharts</vt:lpstr>
      <vt:lpstr>Steps In Designing A Flowchart</vt:lpstr>
      <vt:lpstr>Sample Flowchart For Sum Of A &amp; B</vt:lpstr>
      <vt:lpstr>PowerPoint Presentation</vt:lpstr>
      <vt:lpstr>Branches, Conditions And Decisions</vt:lpstr>
      <vt:lpstr>If Statement</vt:lpstr>
      <vt:lpstr>If Else Statement</vt:lpstr>
      <vt:lpstr>Structure Of If Else Statement</vt:lpstr>
      <vt:lpstr>Switch Statement</vt:lpstr>
      <vt:lpstr>Example For Switch Case Statement</vt:lpstr>
      <vt:lpstr>Drawing Flowchart Using MS Visio</vt:lpstr>
      <vt:lpstr>Applications</vt:lpstr>
      <vt:lpstr>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2020-09-08T05:49:49Z</dcterms:modified>
</cp:coreProperties>
</file>