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0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298" r:id="rId33"/>
    <p:sldId id="613" r:id="rId34"/>
    <p:sldId id="608" r:id="rId35"/>
    <p:sldId id="300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629320-2398-414B-BF37-6036D80516BA}">
          <p14:sldIdLst>
            <p14:sldId id="256"/>
            <p14:sldId id="257"/>
            <p14:sldId id="301"/>
          </p14:sldIdLst>
        </p14:section>
        <p14:section name="Associative Arrays" id="{75EDAE54-C00A-41F9-9BB4-C50C1CE9D76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Lambda Expressions" id="{A74698B1-D8B2-440D-82EA-278B64654F72}">
          <p14:sldIdLst>
            <p14:sldId id="272"/>
            <p14:sldId id="273"/>
            <p14:sldId id="274"/>
          </p14:sldIdLst>
        </p14:section>
        <p14:section name="Stream API" id="{964A31E9-B951-4C32-A8AB-4696533022C6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D9E852A5-526C-49E8-B876-75E4E4FA5BED}">
          <p14:sldIdLst>
            <p14:sldId id="292"/>
            <p14:sldId id="298"/>
            <p14:sldId id="613"/>
            <p14:sldId id="60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2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34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6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82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4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9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38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61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5240" r="5228" b="6246"/>
          <a:stretch/>
        </p:blipFill>
        <p:spPr bwMode="auto">
          <a:xfrm>
            <a:off x="426000" y="2484000"/>
            <a:ext cx="3510001" cy="2295000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60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6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8.33333E-7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5058" y="2619000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5195482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091" y="27722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1769" y="2479820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3559741" y="279517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2091" y="4692598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1769" y="4104250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3559741" y="471556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1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1366" y="2628005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1000" y="3859110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2852859" y="4082133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00100" y="637063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813459" y="1449000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" y="632636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8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Lambda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Anonymous Functions</a:t>
            </a:r>
          </a:p>
        </p:txBody>
      </p:sp>
    </p:spTree>
    <p:extLst>
      <p:ext uri="{BB962C8B-B14F-4D97-AF65-F5344CB8AC3E}">
        <p14:creationId xmlns:p14="http://schemas.microsoft.com/office/powerpoint/2010/main" val="29752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325" y="1238047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400" dirty="0"/>
              <a:t>A lambda expression is an anonymous function containing expressions and statements</a:t>
            </a:r>
            <a:endParaRPr lang="bg-BG" sz="34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4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Lambda expressions</a:t>
            </a:r>
            <a:endParaRPr lang="bg-BG" sz="34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Use the lambda operator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left</a:t>
            </a:r>
            <a:r>
              <a:rPr lang="en-US" sz="3400" dirty="0"/>
              <a:t> side specifies the </a:t>
            </a:r>
            <a:r>
              <a:rPr lang="en-US" sz="3400" b="1" dirty="0">
                <a:solidFill>
                  <a:schemeClr val="bg1"/>
                </a:solidFill>
              </a:rPr>
              <a:t>input</a:t>
            </a:r>
            <a:r>
              <a:rPr lang="en-US" sz="3400" dirty="0"/>
              <a:t> parameters</a:t>
            </a:r>
            <a:endParaRPr lang="bg-BG" sz="34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right</a:t>
            </a:r>
            <a:r>
              <a:rPr lang="en-US" sz="3400" dirty="0"/>
              <a:t> side holds the </a:t>
            </a:r>
            <a:r>
              <a:rPr lang="en-US" sz="3400" b="1" dirty="0">
                <a:solidFill>
                  <a:schemeClr val="bg1"/>
                </a:solidFill>
              </a:rPr>
              <a:t>expression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statement</a:t>
            </a:r>
            <a:endParaRPr lang="en-US" sz="34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73751" y="2394000"/>
            <a:ext cx="2848911" cy="69792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0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796000" y="1989000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68" y="2157490"/>
            <a:ext cx="2667000" cy="2667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15895" y="2619000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928240" y="2630189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928240" y="3751894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15895" y="3751894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15895" y="4801905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928241" y="4813094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04710" y="2740528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04710" y="381102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04709" y="4923433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 API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Traversing and Querying Collections </a:t>
            </a:r>
          </a:p>
        </p:txBody>
      </p:sp>
    </p:spTree>
    <p:extLst>
      <p:ext uri="{BB962C8B-B14F-4D97-AF65-F5344CB8AC3E}">
        <p14:creationId xmlns:p14="http://schemas.microsoft.com/office/powerpoint/2010/main" val="198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697428" y="1899000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697427" y="5435987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8887" y="4911743"/>
            <a:ext cx="81211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697427" y="286844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697427" y="3887815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8887" y="2375457"/>
            <a:ext cx="81211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686491" y="1904626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686491" y="3774472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871" y="224354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246" y="4658001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2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804122" y="1290839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804122" y="3768027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804122" y="5259472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761" y="47578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9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7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741000" y="203400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740999" y="3452189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741000" y="5438449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753" y="3041140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752" y="52392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755557" y="203400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7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723" y="3879000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00" y="4001655"/>
            <a:ext cx="2365100" cy="23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1561" y="380150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156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38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000" y="1944000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1001" y="3879000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9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000" y="1944000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21" y="3641092"/>
            <a:ext cx="2726133" cy="2726133"/>
          </a:xfrm>
          <a:prstGeom prst="rect">
            <a:avLst/>
          </a:prstGeom>
          <a:noFill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0462" y="3126323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6926" y="2603102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5789411" y="3118513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61" y="4641559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654" y="4641559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5789412" y="463375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3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700" dirty="0"/>
              <a:t>Associative Arrays</a:t>
            </a:r>
          </a:p>
          <a:p>
            <a:pPr lvl="1"/>
            <a:r>
              <a:rPr lang="en-GB" sz="3500" dirty="0" err="1"/>
              <a:t>HashMap</a:t>
            </a:r>
            <a:r>
              <a:rPr lang="en-GB" sz="3500" dirty="0"/>
              <a:t> &lt;key, value&gt;</a:t>
            </a:r>
          </a:p>
          <a:p>
            <a:pPr lvl="1"/>
            <a:r>
              <a:rPr lang="en-GB" sz="3500" dirty="0" err="1"/>
              <a:t>LinkedHashMap</a:t>
            </a:r>
            <a:r>
              <a:rPr lang="en-GB" sz="3500" dirty="0"/>
              <a:t> &lt;key, value&gt;</a:t>
            </a:r>
          </a:p>
          <a:p>
            <a:pPr lvl="1"/>
            <a:r>
              <a:rPr lang="en-GB" sz="3500" dirty="0" err="1"/>
              <a:t>TreeMap</a:t>
            </a:r>
            <a:r>
              <a:rPr lang="en-GB" sz="3500" dirty="0"/>
              <a:t> &lt;key, value&gt;</a:t>
            </a:r>
          </a:p>
          <a:p>
            <a:r>
              <a:rPr lang="en-GB" sz="3700" dirty="0"/>
              <a:t>Lambda</a:t>
            </a:r>
          </a:p>
          <a:p>
            <a:r>
              <a:rPr lang="en-GB" sz="3700" dirty="0"/>
              <a:t>Stream API</a:t>
            </a:r>
          </a:p>
          <a:p>
            <a:pPr lvl="1"/>
            <a:r>
              <a:rPr lang="en-GB" sz="3500" dirty="0"/>
              <a:t>Filtering</a:t>
            </a:r>
          </a:p>
          <a:p>
            <a:pPr lvl="1"/>
            <a:r>
              <a:rPr lang="en-GB" sz="3500" dirty="0"/>
              <a:t>Mapping</a:t>
            </a:r>
          </a:p>
          <a:p>
            <a:pPr lvl="1"/>
            <a:r>
              <a:rPr lang="en-GB" sz="3500" dirty="0"/>
              <a:t>Ordering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Check your solution here: </a:t>
            </a:r>
            <a:r>
              <a:rPr lang="en-US" sz="2200">
                <a:hlinkClick r:id="rId2"/>
              </a:rPr>
              <a:t>https://judge.softuni.org/Contests/1311/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Collection of Key and 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26911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21000" y="330413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34000"/>
            <a:ext cx="10321675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LinkedHashMap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TreeMap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its </a:t>
            </a:r>
            <a:r>
              <a:rPr lang="en-US" b="1" dirty="0">
                <a:solidFill>
                  <a:schemeClr val="bg1"/>
                </a:solidFill>
              </a:rPr>
              <a:t>keys always sorted</a:t>
            </a:r>
          </a:p>
          <a:p>
            <a:pPr lvl="1"/>
            <a:r>
              <a:rPr lang="en-GB" dirty="0"/>
              <a:t>Uses 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1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824" y="1913457"/>
            <a:ext cx="9637176" cy="13805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823824" y="4226080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2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containsKey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(key)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containsValue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877922"/>
            <a:ext cx="8220094" cy="164003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831000" y="4545009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0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</TotalTime>
  <Words>2116</Words>
  <Application>Microsoft Office PowerPoint</Application>
  <PresentationFormat>Широк екран</PresentationFormat>
  <Paragraphs>357</Paragraphs>
  <Slides>36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Questions?</vt:lpstr>
      <vt:lpstr>Table of Contents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33</cp:revision>
  <dcterms:created xsi:type="dcterms:W3CDTF">2018-05-23T13:08:44Z</dcterms:created>
  <dcterms:modified xsi:type="dcterms:W3CDTF">2022-12-19T10:19:22Z</dcterms:modified>
  <cp:category>programming fundamentals;computer programming;software development;web development</cp:category>
</cp:coreProperties>
</file>