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1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613" r:id="rId56"/>
    <p:sldId id="608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258"/>
            <p14:sldId id="317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613"/>
            <p14:sldId id="608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27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27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5304" y="4936028"/>
            <a:ext cx="2980696" cy="45439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05304" y="535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5895" y="2574000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38520" y="3601569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516000" y="3809520"/>
            <a:ext cx="2428114" cy="1374479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51428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99769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13342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Integer Types</a:t>
            </a: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2820"/>
              </p:ext>
            </p:extLst>
          </p:nvPr>
        </p:nvGraphicFramePr>
        <p:xfrm>
          <a:off x="1108351" y="21690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90402" y="140539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Integer</a:t>
            </a:r>
            <a:r>
              <a:rPr lang="en-US" altLang="en-US" sz="4000" b="1" dirty="0"/>
              <a:t> </a:t>
            </a:r>
            <a:r>
              <a:rPr lang="en-US" altLang="en-US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2725" y="212053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419131" y="3981545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3280" y="2985401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526000" y="2758415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suffixes mean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4959000"/>
            <a:ext cx="6019800" cy="11183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hexa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long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bg-BG" sz="2800" b="1" noProof="1">
                <a:latin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93766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6142E66-9A32-F4C0-4335-70553FC2CC85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 Number Types</a:t>
            </a: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the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the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</a:t>
            </a:r>
            <a:r>
              <a:rPr lang="bg-BG" sz="3200" dirty="0"/>
              <a:t>3rd</a:t>
            </a:r>
            <a:r>
              <a:rPr lang="en-US" sz="3200" dirty="0"/>
              <a:t> decimal point</a:t>
            </a:r>
          </a:p>
          <a:p>
            <a:r>
              <a:rPr lang="en-US" sz="3200" dirty="0"/>
              <a:t>1 British Pound = 1.3</a:t>
            </a:r>
            <a:r>
              <a:rPr lang="bg-BG" sz="3200" dirty="0"/>
              <a:t>6</a:t>
            </a:r>
            <a:r>
              <a:rPr lang="en-US" sz="3200" dirty="0"/>
              <a:t>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  <a:r>
              <a:rPr lang="bg-BG" sz="2700" b="1" noProof="1">
                <a:latin typeface="Consolas" pitchFamily="49" charset="0"/>
              </a:rPr>
              <a:t>8</a:t>
            </a:r>
            <a:r>
              <a:rPr lang="en-US" sz="2700" b="1" noProof="1">
                <a:latin typeface="Consolas" pitchFamily="49" charset="0"/>
              </a:rPr>
              <a:t>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</a:t>
            </a:r>
            <a:r>
              <a:rPr lang="bg-BG" sz="2700" b="1" noProof="1">
                <a:latin typeface="Consolas" pitchFamily="49" charset="0"/>
              </a:rPr>
              <a:t>6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  <a:r>
              <a:rPr lang="bg-BG" sz="2700" b="1" noProof="1">
                <a:latin typeface="Consolas" pitchFamily="49" charset="0"/>
              </a:rPr>
              <a:t>3</a:t>
            </a:r>
            <a:r>
              <a:rPr lang="en-US" sz="2700" b="1" noProof="1">
                <a:latin typeface="Consolas" pitchFamily="49" charset="0"/>
              </a:rPr>
              <a:t>.0</a:t>
            </a:r>
            <a:r>
              <a:rPr lang="bg-BG" sz="2700" b="1" noProof="1">
                <a:latin typeface="Consolas" pitchFamily="49" charset="0"/>
              </a:rPr>
              <a:t>4</a:t>
            </a:r>
            <a:r>
              <a:rPr lang="en-US" sz="2700" b="1" noProof="1">
                <a:latin typeface="Consolas" pitchFamily="49" charset="0"/>
              </a:rPr>
              <a:t>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5F722070-8CE8-9DA6-9382-037A5778ECE6}"/>
              </a:ext>
            </a:extLst>
          </p:cNvPr>
          <p:cNvSpPr txBox="1"/>
          <p:nvPr/>
        </p:nvSpPr>
        <p:spPr>
          <a:xfrm>
            <a:off x="800100" y="6354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25290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41000" y="2574000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924000"/>
            <a:ext cx="936790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919379" y="259288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47860" y="196336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509412" y="243733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20967" y="446955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47860" y="384003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511000" y="431400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6D655D0B-CAAA-71C0-4674-BEC957EACD43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6" y="1719000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C3E4582C-C0CD-9534-35A9-BFF685F04FA3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  <a:p>
            <a:r>
              <a:rPr lang="en-GB" dirty="0"/>
              <a:t>Integer and Real Number Type</a:t>
            </a:r>
          </a:p>
          <a:p>
            <a:r>
              <a:rPr lang="en-GB" dirty="0"/>
              <a:t>Type Conversion</a:t>
            </a:r>
          </a:p>
          <a:p>
            <a:r>
              <a:rPr lang="en-US" dirty="0"/>
              <a:t>Boolean Type</a:t>
            </a:r>
          </a:p>
          <a:p>
            <a:r>
              <a:rPr lang="en-US" dirty="0"/>
              <a:t>Character and String Type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 and Real Numbers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</a:t>
            </a:r>
            <a:r>
              <a:rPr lang="bg-BG" dirty="0"/>
              <a:t>a </a:t>
            </a:r>
            <a:r>
              <a:rPr lang="en-US" dirty="0"/>
              <a:t>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en-US" dirty="0"/>
              <a:t>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</a:t>
            </a:r>
            <a:r>
              <a:rPr lang="bg-BG" dirty="0"/>
              <a:t>a </a:t>
            </a:r>
            <a:r>
              <a:rPr lang="en-US" dirty="0"/>
              <a:t>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54633" y="3604482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54633" y="5399105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191000" y="360900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191000" y="5347267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bg-BG" dirty="0"/>
              <a:t>a </a:t>
            </a:r>
            <a:r>
              <a:rPr lang="en-US" dirty="0"/>
              <a:t>program to enter an integer number of centuries and </a:t>
            </a:r>
            <a:br>
              <a:rPr lang="en-US" dirty="0"/>
            </a:br>
            <a:r>
              <a:rPr lang="en-US" dirty="0"/>
              <a:t>convert it to years, days, hours</a:t>
            </a:r>
            <a:r>
              <a:rPr lang="bg-BG" dirty="0"/>
              <a:t>,</a:t>
            </a:r>
            <a:r>
              <a:rPr lang="en-US" dirty="0"/>
              <a:t>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444384" y="2866735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168" y="5252152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52765" y="2723021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136000" y="2515272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hours = 52594</a:t>
            </a:r>
            <a:r>
              <a:rPr lang="bg-BG" sz="2700" b="1" noProof="1">
                <a:latin typeface="Consolas" pitchFamily="49" charset="0"/>
              </a:rPr>
              <a:t>877</a:t>
            </a:r>
            <a:r>
              <a:rPr lang="en-US" sz="2700" b="1" noProof="1">
                <a:latin typeface="Consolas" pitchFamily="49" charset="0"/>
              </a:rPr>
              <a:t>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444384" y="436546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136000" y="4014000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</a:t>
            </a:r>
            <a:r>
              <a:rPr lang="bg-BG" sz="2700" b="1" noProof="1">
                <a:latin typeface="Consolas" pitchFamily="49" charset="0"/>
              </a:rPr>
              <a:t>906</a:t>
            </a:r>
            <a:r>
              <a:rPr lang="en-US" sz="2700" b="1" noProof="1">
                <a:latin typeface="Consolas" pitchFamily="49" charset="0"/>
              </a:rPr>
              <a:t> hours = 262974</a:t>
            </a:r>
            <a:r>
              <a:rPr lang="bg-BG" sz="2700" b="1" noProof="1">
                <a:latin typeface="Consolas" pitchFamily="49" charset="0"/>
              </a:rPr>
              <a:t>384</a:t>
            </a:r>
            <a:r>
              <a:rPr lang="en-US" sz="2700" b="1" noProof="1">
                <a:latin typeface="Consolas" pitchFamily="49" charset="0"/>
              </a:rPr>
              <a:t>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5" y="422531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B9BB693-BA00-F49B-3C7E-54F5E76850D0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19000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days = years * 365.2422;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%.0f years = %.0f days = %.0f hours = %.0f minutes",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439000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5E0288E5-5A04-CA99-AB07-AD4EE76B686A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 Type</a:t>
            </a:r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41000" y="1854000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73812E7C-E4AD-F648-EBDC-99FDA7F988CF}"/>
              </a:ext>
            </a:extLst>
          </p:cNvPr>
          <p:cNvSpPr txBox="1"/>
          <p:nvPr/>
        </p:nvSpPr>
        <p:spPr>
          <a:xfrm>
            <a:off x="800100" y="6354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494000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31FA6B2-E619-10F6-9F09-74921B349F8C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Character Type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</a:t>
            </a:r>
            <a:r>
              <a:rPr lang="en-US" sz="3400" b="1" dirty="0">
                <a:solidFill>
                  <a:schemeClr val="bg1"/>
                </a:solidFill>
              </a:rPr>
              <a:t>character</a:t>
            </a:r>
            <a:r>
              <a:rPr lang="en-US" sz="3400" dirty="0"/>
              <a:t> has an unique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value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/>
              <a:t>):</a:t>
            </a:r>
            <a:endParaRPr lang="bg-BG" sz="34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0" y="19440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56036" y="3159854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098" y="3564000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1524838" y="3656654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02938" y="3159854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3564000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4871740" y="3656654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09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a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Letters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4"/>
            <a:ext cx="10127703" cy="5592856"/>
          </a:xfrm>
        </p:spPr>
        <p:txBody>
          <a:bodyPr>
            <a:normAutofit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6000" y="4464000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82006" y="12756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018" y="323450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732241" y="1944000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241" y="5351910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in the </a:t>
            </a:r>
            <a:br>
              <a:rPr lang="bg-BG" sz="3400" dirty="0"/>
            </a:br>
            <a:r>
              <a:rPr lang="en-US" sz="3400" dirty="0"/>
              <a:t>computer</a:t>
            </a:r>
            <a:r>
              <a:rPr lang="bg-BG" sz="3400" dirty="0"/>
              <a:t> </a:t>
            </a:r>
            <a:r>
              <a:rPr lang="en-US" sz="3400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first and last name and delimiter</a:t>
            </a:r>
          </a:p>
          <a:p>
            <a:r>
              <a:rPr lang="en-US" sz="3400" dirty="0"/>
              <a:t>Print the first and last name joined by the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648" y="2574000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017" y="299122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185250" y="307080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727" y="2574000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149" y="3047976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608329" y="3127549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48" y="446547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017" y="4882703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185250" y="496227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727" y="4522225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543" y="4952246"/>
            <a:ext cx="262585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608329" y="5019025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6546" y="1469386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11000" y="1244797"/>
            <a:ext cx="2091271" cy="2454203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77998" y="2605192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98" y="5096564"/>
            <a:ext cx="3463378" cy="168523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81344" y="4435539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3541</Words>
  <Application>Microsoft Office PowerPoint</Application>
  <PresentationFormat>Widescreen</PresentationFormat>
  <Paragraphs>579</Paragraphs>
  <Slides>58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Have a Question?</vt:lpstr>
      <vt:lpstr>Table of Contents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39</cp:revision>
  <dcterms:created xsi:type="dcterms:W3CDTF">2018-05-23T13:08:44Z</dcterms:created>
  <dcterms:modified xsi:type="dcterms:W3CDTF">2022-09-08T07:08:06Z</dcterms:modified>
  <cp:category>technology fundamentals;computer programming;software development;web development</cp:category>
</cp:coreProperties>
</file>