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613" r:id="rId37"/>
    <p:sldId id="608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98"/>
            <p14:sldId id="257"/>
          </p14:sldIdLst>
        </p14:section>
        <p14:section name="What is a String?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613"/>
            <p14:sldId id="608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0" y="5800288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0" y="6173266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000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1000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6000" y="2793549"/>
            <a:ext cx="3851506" cy="1480936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325" y="1264317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sz="3400" dirty="0"/>
              <a:t> concatenates strings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r>
              <a:rPr lang="en-US" sz="3400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370236" y="1989000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370236" y="4698453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550" y="6326032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4474800" y="2709000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3284428" y="2760966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741000" y="3760677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4474800" y="3760677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3284428" y="3812643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741000" y="4812354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4474800" y="4812354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3284428" y="4864320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5337" y="17348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000" y="632998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989000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519400" y="4126249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6800" y="1844207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2428660" y="4251601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8660" y="1854000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70325" y="1116929"/>
            <a:ext cx="10321675" cy="5546589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1000" y="2394000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632636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15622" y="1233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380" y="2867796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55520" y="3072214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777" y="3052460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380" y="4194000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585189" y="4396412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777" y="4396412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56" y="2867796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90693" y="308298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521" y="3058190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194000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90693" y="436411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521" y="4395291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370855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7946" y="1130020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a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2570386" y="4599000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0386" y="1809000"/>
            <a:ext cx="9550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US" dirty="0"/>
              <a:t>I</a:t>
            </a:r>
            <a:r>
              <a:rPr lang="en-GB" dirty="0"/>
              <a:t>s a String?</a:t>
            </a:r>
          </a:p>
          <a:p>
            <a:r>
              <a:rPr lang="en-GB" dirty="0"/>
              <a:t>Manipulating Strings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8769" y="1210661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result is a new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1827" y="3204000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54" y="2632117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91489" y="40659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6153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321945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124000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617544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308969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0273" y="1719000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41000" y="629155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Building and Modifying 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StringBuilder Class</a:t>
            </a:r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</a:t>
            </a:r>
            <a:br>
              <a:rPr lang="en-US" dirty="0"/>
            </a:br>
            <a:r>
              <a:rPr lang="en-US" dirty="0"/>
              <a:t>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55455"/>
              </p:ext>
            </p:extLst>
          </p:nvPr>
        </p:nvGraphicFramePr>
        <p:xfrm>
          <a:off x="5757230" y="217502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25474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9937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79915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95198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21832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14989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14373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5928" y="1212411"/>
            <a:ext cx="10321675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1000" y="1899000"/>
            <a:ext cx="7628238" cy="333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600" b="1" dirty="0">
                <a:latin typeface="Consolas" panose="020B0609020204030204" pitchFamily="49" charset="0"/>
              </a:rPr>
              <a:t> sb = new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6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9325" y="1167411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20633" y="5216491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689" y="5443579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464646"/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9020" y="2439000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4325" y="1167411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513851" y="5059240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409" y="5242044"/>
            <a:ext cx="525190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464646"/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1000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9325" y="1167411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401800" y="24390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401800" y="461398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9325" y="1212411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356800" y="191548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356800" y="481108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9325" y="1179000"/>
            <a:ext cx="10186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2496000" y="4790296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000" y="2421799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556331" y="1742868"/>
            <a:ext cx="8268605" cy="47641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>
                <a:solidFill>
                  <a:schemeClr val="bg2"/>
                </a:solidFill>
              </a:rPr>
              <a:t> sequences of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2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/>
                </a:solidFill>
              </a:rPr>
              <a:t>StringBuilder</a:t>
            </a:r>
            <a:r>
              <a:rPr lang="en-US" sz="3400" dirty="0">
                <a:solidFill>
                  <a:schemeClr val="bg2"/>
                </a:solidFill>
              </a:rPr>
              <a:t> efficiently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builds/modifies 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275411"/>
            <a:ext cx="10057678" cy="5231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4014000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3862" y="1212952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000" y="2993339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586000" y="5478092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4967" y="1167411"/>
            <a:ext cx="10001033" cy="5546589"/>
          </a:xfrm>
        </p:spPr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bg-BG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4539" y="1900852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6121" y="3249000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6121" y="4896823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942952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593183" y="4590009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2593182" y="271949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000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3183" y="1584000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2236</Words>
  <Application>Microsoft Office PowerPoint</Application>
  <PresentationFormat>Широк екран</PresentationFormat>
  <Paragraphs>370</Paragraphs>
  <Slides>39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Text Processing</vt:lpstr>
      <vt:lpstr>Table of Contents</vt:lpstr>
      <vt:lpstr>Questions?</vt:lpstr>
      <vt:lpstr>What is a String?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33</cp:revision>
  <dcterms:created xsi:type="dcterms:W3CDTF">2018-05-23T13:08:44Z</dcterms:created>
  <dcterms:modified xsi:type="dcterms:W3CDTF">2022-12-19T10:19:32Z</dcterms:modified>
  <cp:category>programming fundamentals;computer programming;software development;web development</cp:category>
</cp:coreProperties>
</file>