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61" r:id="rId37"/>
    <p:sldId id="662"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61"/>
            <p14:sldId id="662"/>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69" d="100"/>
          <a:sy n="69" d="100"/>
        </p:scale>
        <p:origin x="512" y="4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xmlns=""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xmlns=""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xmlns=""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xmlns=""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xmlns=""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xmlns=""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xmlns=""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xmlns=""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xmlns=""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xmlns=""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xmlns=""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xmlns=""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xmlns=""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xmlns=""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microsoft.com/office/2007/relationships/hdphoto" Target="../media/hdphoto2.wdp"/><Relationship Id="rId4" Type="http://schemas.openxmlformats.org/officeDocument/2006/relationships/image" Target="../media/image44.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0.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5.jpeg"/><Relationship Id="rId21" Type="http://schemas.openxmlformats.org/officeDocument/2006/relationships/image" Target="../media/image64.png"/><Relationship Id="rId7" Type="http://schemas.openxmlformats.org/officeDocument/2006/relationships/image" Target="../media/image57.png"/><Relationship Id="rId12" Type="http://schemas.openxmlformats.org/officeDocument/2006/relationships/hyperlink" Target="https://createx.bg/" TargetMode="External"/><Relationship Id="rId17" Type="http://schemas.openxmlformats.org/officeDocument/2006/relationships/image" Target="../media/image62.png"/><Relationship Id="rId25" Type="http://schemas.openxmlformats.org/officeDocument/2006/relationships/image" Target="../media/image66.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68.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59.png"/><Relationship Id="rId24" Type="http://schemas.openxmlformats.org/officeDocument/2006/relationships/hyperlink" Target="https://www.draftkings.com/" TargetMode="External"/><Relationship Id="rId5" Type="http://schemas.openxmlformats.org/officeDocument/2006/relationships/image" Target="../media/image56.png"/><Relationship Id="rId15" Type="http://schemas.openxmlformats.org/officeDocument/2006/relationships/image" Target="../media/image61.jpeg"/><Relationship Id="rId23" Type="http://schemas.openxmlformats.org/officeDocument/2006/relationships/image" Target="../media/image65.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3.png"/><Relationship Id="rId4" Type="http://schemas.openxmlformats.org/officeDocument/2006/relationships/hyperlink" Target="https://en.superhosting.bg/" TargetMode="External"/><Relationship Id="rId9" Type="http://schemas.openxmlformats.org/officeDocument/2006/relationships/image" Target="../media/image58.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xmlns=""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xmlns=""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xmlns=""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xmlns=""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xmlns=""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xmlns=""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xmlns=""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xmlns=""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xmlns=""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xmlns=""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xmlns=""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xmlns=""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xmlns=""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xmlns=""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xmlns=""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xmlns=""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xmlns=""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xmlns=""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xmlns=""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xmlns=""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xmlns=""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xmlns=""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xmlns=""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xmlns=""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xmlns=""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xmlns=""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xmlns=""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xmlns=""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xmlns=""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xmlns=""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xmlns=""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xmlns=""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xmlns=""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xmlns=""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xmlns=""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xmlns=""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xmlns=""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xmlns=""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xmlns=""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xmlns=""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14" name="Rectangle: Rounded Corners 13">
            <a:extLst>
              <a:ext uri="{FF2B5EF4-FFF2-40B4-BE49-F238E27FC236}">
                <a16:creationId xmlns:a16="http://schemas.microsoft.com/office/drawing/2014/main" xmlns=""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xmlns=""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xmlns=""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xmlns=""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xmlns=""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xmlns="" val="20001"/>
                      </a:ext>
                    </a:extLst>
                  </a:gridCol>
                  <a:gridCol w="5850000">
                    <a:extLst>
                      <a:ext uri="{9D8B030D-6E8A-4147-A177-3AD203B41FA5}">
                        <a16:colId xmlns:a16="http://schemas.microsoft.com/office/drawing/2014/main" xmlns=""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xmlns=""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24284960"/>
                    </a:ext>
                  </a:extLst>
                </a:tr>
              </a:tbl>
            </a:graphicData>
          </a:graphic>
        </p:graphicFrame>
        <p:pic>
          <p:nvPicPr>
            <p:cNvPr id="8" name="Picture 7">
              <a:extLst>
                <a:ext uri="{FF2B5EF4-FFF2-40B4-BE49-F238E27FC236}">
                  <a16:creationId xmlns:a16="http://schemas.microsoft.com/office/drawing/2014/main" xmlns=""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xmlns=""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xmlns=""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xmlns=""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xmlns=""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xmlns=""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xmlns=""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xmlns=""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xmlns=""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xmlns=""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xmlns=""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xmlns=""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xmlns=""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xmlns=""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xmlns=""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xmlns=""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xmlns=""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xmlns=""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xmlns=""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xmlns=""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xmlns=""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xmlns=""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xmlns=""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xmlns=""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xmlns=""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xmlns=""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xmlns=""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xmlns=""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xmlns=""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xmlns=""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xmlns=""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xmlns=""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xmlns="" val="20001"/>
                    </a:ext>
                  </a:extLst>
                </a:gridCol>
                <a:gridCol w="2184714">
                  <a:extLst>
                    <a:ext uri="{9D8B030D-6E8A-4147-A177-3AD203B41FA5}">
                      <a16:colId xmlns:a16="http://schemas.microsoft.com/office/drawing/2014/main" xmlns="" val="20002"/>
                    </a:ext>
                  </a:extLst>
                </a:gridCol>
                <a:gridCol w="6973146">
                  <a:extLst>
                    <a:ext uri="{9D8B030D-6E8A-4147-A177-3AD203B41FA5}">
                      <a16:colId xmlns:a16="http://schemas.microsoft.com/office/drawing/2014/main" xmlns=""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477958"/>
                  </a:ext>
                </a:extLst>
              </a:tr>
            </a:tbl>
          </a:graphicData>
        </a:graphic>
      </p:graphicFrame>
      <p:sp>
        <p:nvSpPr>
          <p:cNvPr id="5" name="Slide Number">
            <a:extLst>
              <a:ext uri="{FF2B5EF4-FFF2-40B4-BE49-F238E27FC236}">
                <a16:creationId xmlns:a16="http://schemas.microsoft.com/office/drawing/2014/main" xmlns=""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xmlns=""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xmlns=""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xmlns=""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xmlns=""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xmlns=""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xmlns=""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xmlns=""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xmlns=""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xmlns=""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xmlns=""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xmlns=""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xmlns=""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xmlns=""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xmlns=""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xmlns=""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xmlns=""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xmlns=""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xmlns=""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xmlns=""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xmlns=""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xmlns=""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xmlns=""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xmlns=""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xmlns=""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xmlns=""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xmlns=""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xmlns=""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xmlns=""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xmlns=""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xmlns=""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xmlns=""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xmlns=""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xmlns=""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xmlns=""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xmlns=""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xmlns=""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xmlns=""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xmlns=""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xmlns=""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xmlns=""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xmlns=""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xmlns=""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xmlns=""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xmlns=""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xmlns=""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xmlns=""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xmlns=""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xmlns="" val="20000"/>
                    </a:ext>
                  </a:extLst>
                </a:gridCol>
                <a:gridCol w="2340000">
                  <a:extLst>
                    <a:ext uri="{9D8B030D-6E8A-4147-A177-3AD203B41FA5}">
                      <a16:colId xmlns:a16="http://schemas.microsoft.com/office/drawing/2014/main" xmlns=""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xmlns=""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xmlns=""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xmlns=""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xmlns=""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xmlns="" val="10004"/>
                  </a:ext>
                </a:extLst>
              </a:tr>
            </a:tbl>
          </a:graphicData>
        </a:graphic>
      </p:graphicFrame>
      <p:sp>
        <p:nvSpPr>
          <p:cNvPr id="10" name="Slide Number">
            <a:extLst>
              <a:ext uri="{FF2B5EF4-FFF2-40B4-BE49-F238E27FC236}">
                <a16:creationId xmlns:a16="http://schemas.microsoft.com/office/drawing/2014/main" xmlns=""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xmlns=""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xmlns="" val="20000"/>
                    </a:ext>
                  </a:extLst>
                </a:gridCol>
                <a:gridCol w="2340000">
                  <a:extLst>
                    <a:ext uri="{9D8B030D-6E8A-4147-A177-3AD203B41FA5}">
                      <a16:colId xmlns:a16="http://schemas.microsoft.com/office/drawing/2014/main" xmlns=""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xmlns=""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xmlns=""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xmlns=""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xmlns=""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xmlns="" val="928370619"/>
                  </a:ext>
                </a:extLst>
              </a:tr>
            </a:tbl>
          </a:graphicData>
        </a:graphic>
      </p:graphicFrame>
      <p:sp>
        <p:nvSpPr>
          <p:cNvPr id="19" name="AutoShape 7">
            <a:extLst>
              <a:ext uri="{FF2B5EF4-FFF2-40B4-BE49-F238E27FC236}">
                <a16:creationId xmlns:a16="http://schemas.microsoft.com/office/drawing/2014/main" xmlns=""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xmlns=""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xmlns=""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xmlns=""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xmlns=""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xmlns=""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xmlns=""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xmlns=""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xmlns=""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xmlns=""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xmlns=""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xmlns=""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xmlns=""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xmlns=""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 xmlns:a16="http://schemas.microsoft.com/office/drawing/2014/main"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 xmlns:a16="http://schemas.microsoft.com/office/drawing/2014/main"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 xmlns:a16="http://schemas.microsoft.com/office/drawing/2014/main"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 xmlns:a16="http://schemas.microsoft.com/office/drawing/2014/main"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 xmlns:a16="http://schemas.microsoft.com/office/drawing/2014/main"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 xmlns:a16="http://schemas.microsoft.com/office/drawing/2014/main"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 xmlns:a16="http://schemas.microsoft.com/office/drawing/2014/main"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 xmlns:a16="http://schemas.microsoft.com/office/drawing/2014/main"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 xmlns:a16="http://schemas.microsoft.com/office/drawing/2014/main"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 xmlns:a16="http://schemas.microsoft.com/office/drawing/2014/main"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 xmlns:a16="http://schemas.microsoft.com/office/drawing/2014/main"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 xmlns:a16="http://schemas.microsoft.com/office/drawing/2014/main"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 xmlns:a16="http://schemas.microsoft.com/office/drawing/2014/main"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 xmlns:a16="http://schemas.microsoft.com/office/drawing/2014/main"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391738383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8705321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xmlns=""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xmlns=""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xmlns=""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xmlns=""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xmlns=""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xmlns=""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xmlns=""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xmlns=""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xmlns=""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xmlns=""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xmlns=""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xmlns=""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xmlns=""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xmlns=""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xmlns=""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xmlns=""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xmlns=""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xmlns=""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xmlns=""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xmlns=""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xmlns=""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xmlns=""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xmlns=""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xmlns=""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xmlns=""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xmlns=""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xmlns=""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xmlns=""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xmlns=""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xmlns=""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xmlns=""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xmlns=""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xmlns=""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xmlns=""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xmlns=""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xmlns=""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xmlns=""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xmlns=""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xmlns=""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xmlns=""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xmlns=""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13085</TotalTime>
  <Words>11135</Words>
  <Application>Microsoft Office PowerPoint</Application>
  <PresentationFormat>Widescreen</PresentationFormat>
  <Paragraphs>986</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Microsoft account</cp:lastModifiedBy>
  <cp:revision>403</cp:revision>
  <dcterms:created xsi:type="dcterms:W3CDTF">2018-05-23T13:08:44Z</dcterms:created>
  <dcterms:modified xsi:type="dcterms:W3CDTF">2022-12-21T08:54:50Z</dcterms:modified>
  <cp:category>programming;computer programming;software development;web development</cp:category>
</cp:coreProperties>
</file>