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9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613" r:id="rId28"/>
    <p:sldId id="608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B8967F-55E6-4C79-83E9-33163E717A0E}">
          <p14:sldIdLst>
            <p14:sldId id="256"/>
            <p14:sldId id="258"/>
            <p14:sldId id="291"/>
          </p14:sldIdLst>
        </p14:section>
        <p14:section name="Arrays" id="{14E3A6AC-FC48-4C1E-9A16-3C8CF885FF5A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" id="{B5A0F2D3-124A-4B1F-BFAB-94EA5545C30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C0537DD-D583-41D5-82A2-417435D45EE9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51E951A7-25F5-417B-98A0-B2082A3DBE24}">
          <p14:sldIdLst>
            <p14:sldId id="280"/>
            <p14:sldId id="286"/>
            <p14:sldId id="613"/>
            <p14:sldId id="608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241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7135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48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First, read the array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from the console 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838686" y="2015677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686" y="3725677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85400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993" y="4689000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Read an array of integers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b="1" dirty="0"/>
              <a:t> </a:t>
            </a:r>
            <a:r>
              <a:rPr lang="en-US" sz="3400" dirty="0"/>
              <a:t>lines of integers), </a:t>
            </a:r>
            <a:r>
              <a:rPr lang="en-US" sz="3400" b="1" dirty="0">
                <a:solidFill>
                  <a:schemeClr val="bg1"/>
                </a:solidFill>
              </a:rPr>
              <a:t>reverse</a:t>
            </a:r>
            <a:r>
              <a:rPr lang="en-US" sz="3400" b="1" dirty="0"/>
              <a:t> </a:t>
            </a:r>
            <a:r>
              <a:rPr lang="en-US" sz="3400" dirty="0"/>
              <a:t>it and </a:t>
            </a:r>
            <a:br>
              <a:rPr lang="en-US" sz="3400" dirty="0"/>
            </a:br>
            <a:r>
              <a:rPr lang="en-US" sz="34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6664" y="2730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71787" y="3468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769538" y="3557254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09233" y="2584455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169838" y="3444285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468024" y="355129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439ACF36-6010-88AE-6EBE-642DC285AD11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91000" y="1494000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7A506CB0-598D-1F1F-B0AF-6CCE789BA0EC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607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193" y="4128682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3" y="1750503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599" y="3108729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E86C1556-4604-590F-4DC2-2B16BAA19C77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04F7ABE0-5BE3-A5DF-E34C-7523444A6F32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Foreach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Iterate Through Collections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5384" y="1167411"/>
            <a:ext cx="9745616" cy="5546589"/>
          </a:xfrm>
        </p:spPr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294000"/>
            <a:ext cx="6270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706000" y="2019300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059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975" y="4059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342518" y="4171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98841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974" y="501287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342518" y="510139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643" y="4059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618" y="4059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290161" y="4171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643" y="498841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617" y="501287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290161" y="510139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449CD087-4109-024D-9FF4-4E241B528233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710" y="13590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Arrays.stream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sc.nextLine</a:t>
            </a:r>
            <a:r>
              <a:rPr lang="en-US" dirty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.</a:t>
            </a:r>
            <a:r>
              <a:rPr lang="en-US" dirty="0" err="1">
                <a:solidFill>
                  <a:schemeClr val="tx1"/>
                </a:solidFill>
              </a:rPr>
              <a:t>mapToInt</a:t>
            </a:r>
            <a:r>
              <a:rPr lang="en-US" dirty="0">
                <a:solidFill>
                  <a:schemeClr val="tx1"/>
                </a:solidFill>
              </a:rPr>
              <a:t>(e -&gt;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(e)).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evenSum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oddSum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% 2 == 0) </a:t>
            </a:r>
            <a:r>
              <a:rPr lang="en-US" dirty="0" err="1">
                <a:solidFill>
                  <a:schemeClr val="tx1"/>
                </a:solidFill>
              </a:rPr>
              <a:t>evenSum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else </a:t>
            </a:r>
            <a:r>
              <a:rPr lang="en-US" dirty="0" err="1">
                <a:solidFill>
                  <a:schemeClr val="tx1"/>
                </a:solidFill>
              </a:rPr>
              <a:t>oddSum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and Odd Subtraction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FADBC22E-2566-FA37-D340-8BA28CB99070}"/>
              </a:ext>
            </a:extLst>
          </p:cNvPr>
          <p:cNvSpPr txBox="1"/>
          <p:nvPr/>
        </p:nvSpPr>
        <p:spPr>
          <a:xfrm>
            <a:off x="800100" y="6375097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46726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  <a:p>
            <a:r>
              <a:rPr lang="en-US" dirty="0"/>
              <a:t>Reading Arrays from the Console</a:t>
            </a:r>
          </a:p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68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Working with Arrays of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  <a:endParaRPr lang="bg-BG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  <a:endParaRPr lang="bg-BG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bg-BG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98307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98307" y="3050054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98307" y="4831264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356700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79612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946122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185368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250600" y="397667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233761"/>
              </p:ext>
            </p:extLst>
          </p:nvPr>
        </p:nvGraphicFramePr>
        <p:xfrm>
          <a:off x="6259345" y="215466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59E2FF38-A14D-731D-9A09-031E04D4DEA2}"/>
              </a:ext>
            </a:extLst>
          </p:cNvPr>
          <p:cNvSpPr txBox="1"/>
          <p:nvPr/>
        </p:nvSpPr>
        <p:spPr>
          <a:xfrm>
            <a:off x="800100" y="6350804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https://judge.softuni.org/Contests/1248/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Array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a for Loop or String.split()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1890</Words>
  <Application>Microsoft Office PowerPoint</Application>
  <PresentationFormat>Widescreen</PresentationFormat>
  <Paragraphs>311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Have a Question?</vt:lpstr>
      <vt:lpstr>Table of Contents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32</cp:revision>
  <dcterms:created xsi:type="dcterms:W3CDTF">2018-05-23T13:08:44Z</dcterms:created>
  <dcterms:modified xsi:type="dcterms:W3CDTF">2022-09-08T07:13:39Z</dcterms:modified>
  <cp:category>programming fundamentals;computer programming;software development;web development</cp:category>
</cp:coreProperties>
</file>