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613" r:id="rId34"/>
    <p:sldId id="608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69F58D-B05C-4B7A-98EB-D6BB3E29CD80}">
          <p14:sldIdLst>
            <p14:sldId id="256"/>
            <p14:sldId id="257"/>
            <p14:sldId id="258"/>
          </p14:sldIdLst>
        </p14:section>
        <p14:section name="Lists" id="{AEE793B1-0D10-455D-AA35-DF019DCFBE1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Lists from the Console" id="{3A38C357-72B9-47F2-931F-B59EAD8E771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rting Lists and Arrays" id="{35F03EBD-4442-422B-A286-C68CFB1D14AA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E63DBE24-A16E-42B6-BFF6-638F57253C74}">
          <p14:sldIdLst>
            <p14:sldId id="286"/>
            <p14:sldId id="292"/>
            <p14:sldId id="613"/>
            <p14:sldId id="608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60" y="6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First, read from the console the array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:</a:t>
            </a:r>
            <a:endParaRPr lang="bg-BG" sz="3400" dirty="0"/>
          </a:p>
          <a:p>
            <a:pPr marL="0" indent="0">
              <a:buNone/>
            </a:pPr>
            <a:br>
              <a:rPr lang="bg-BG" sz="3400" dirty="0"/>
            </a:br>
            <a:endParaRPr lang="en-US" sz="3400" dirty="0"/>
          </a:p>
          <a:p>
            <a:r>
              <a:rPr lang="en-US" sz="3400" dirty="0"/>
              <a:t>Next, create a list of given size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and read its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446" y="1876141"/>
            <a:ext cx="8396207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446" y="3827319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94" y="1899000"/>
            <a:ext cx="4892963" cy="50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94" y="2593134"/>
            <a:ext cx="10651836" cy="26899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62831" y="3666626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8594" y="5549425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7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</a:t>
            </a:r>
            <a:r>
              <a:rPr lang="bg-BG" dirty="0"/>
              <a:t>: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557" y="1839388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236" y="4726004"/>
            <a:ext cx="1077584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506" y="4013833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848" y="3158068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76928" y="3158068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598010" y="32843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6847" y="4101730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75776" y="4101730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3598010" y="422803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6847" y="5045392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76927" y="5045392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3598010" y="517169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9449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https://judge.softuni.bg/Contests/1295/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092888"/>
          </a:xfrm>
        </p:spPr>
        <p:txBody>
          <a:bodyPr/>
          <a:lstStyle/>
          <a:p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new Scanner(System.in);</a:t>
            </a:r>
          </a:p>
          <a:p>
            <a:r>
              <a:rPr lang="en-US" dirty="0"/>
              <a:t>List&lt;Double&gt; numbers = 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sc.nextLine</a:t>
            </a:r>
            <a:r>
              <a:rPr lang="en-US" dirty="0"/>
              <a:t>().split(" "))</a:t>
            </a:r>
          </a:p>
          <a:p>
            <a:r>
              <a:rPr lang="en-US" dirty="0"/>
              <a:t>	.map(Double::</a:t>
            </a:r>
            <a:r>
              <a:rPr lang="en-US" dirty="0" err="1"/>
              <a:t>parseDouble</a:t>
            </a:r>
            <a:r>
              <a:rPr lang="en-US" dirty="0"/>
              <a:t>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numbers.size</a:t>
            </a:r>
            <a:r>
              <a:rPr lang="en-US" dirty="0"/>
              <a:t>() - 1;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if (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).equals(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+ 1))) {</a:t>
            </a:r>
          </a:p>
          <a:p>
            <a:r>
              <a:rPr lang="en-US" dirty="0"/>
              <a:t>     </a:t>
            </a:r>
            <a:r>
              <a:rPr lang="en-US" dirty="0" err="1"/>
              <a:t>numbers.set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+ 1));</a:t>
            </a:r>
          </a:p>
          <a:p>
            <a:r>
              <a:rPr lang="en-US" dirty="0"/>
              <a:t>     </a:t>
            </a:r>
            <a:r>
              <a:rPr lang="en-US" dirty="0" err="1"/>
              <a:t>numbers.remove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     </a:t>
            </a:r>
            <a:r>
              <a:rPr lang="en-US" dirty="0" err="1"/>
              <a:t>i</a:t>
            </a:r>
            <a:r>
              <a:rPr lang="en-US" dirty="0"/>
              <a:t> = -1;</a:t>
            </a:r>
          </a:p>
          <a:p>
            <a:r>
              <a:rPr lang="en-US" dirty="0"/>
              <a:t> 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//Continue on the next slide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Sum Adjacent Equal Numbers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1434240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Adjacent Equal Numbers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</a:t>
            </a:r>
            <a:r>
              <a:rPr lang="en-GB" sz="2400" dirty="0" err="1">
                <a:solidFill>
                  <a:schemeClr val="tx1"/>
                </a:solidFill>
                <a:cs typeface="Arial" panose="020B0604020202020204" pitchFamily="34" charset="0"/>
              </a:rPr>
              <a:t>joinElementsByDelimiter</a:t>
            </a:r>
            <a:endParaRPr lang="en-GB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</a:t>
            </a:r>
            <a:r>
              <a:rPr lang="en-GB" sz="2400" dirty="0" err="1">
                <a:solidFill>
                  <a:schemeClr val="tx1"/>
                </a:solidFill>
                <a:cs typeface="Arial" panose="020B0604020202020204" pitchFamily="34" charset="0"/>
              </a:rPr>
              <a:t>DecimalFormat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0" y="4028694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08715" y="4028694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40553" y="4028694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018472" y="4154998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08715" y="5029220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40553" y="5029219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018472" y="515552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4250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https://judge.softuni.org/Contests/1295/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3718" y="1989000"/>
            <a:ext cx="11604563" cy="3690000"/>
          </a:xfrm>
        </p:spPr>
        <p:txBody>
          <a:bodyPr/>
          <a:lstStyle/>
          <a:p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new Scanner(System.in);</a:t>
            </a:r>
          </a:p>
          <a:p>
            <a:r>
              <a:rPr lang="en-US" dirty="0"/>
              <a:t>List&lt;Integer&gt; numbers = 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sc.nextLine</a:t>
            </a:r>
            <a:r>
              <a:rPr lang="en-US" dirty="0"/>
              <a:t>().split(" "))</a:t>
            </a:r>
          </a:p>
          <a:p>
            <a:r>
              <a:rPr lang="en-US" dirty="0"/>
              <a:t>	.map(Integer::</a:t>
            </a:r>
            <a:r>
              <a:rPr lang="en-US" dirty="0" err="1"/>
              <a:t>parseInt</a:t>
            </a:r>
            <a:r>
              <a:rPr lang="en-US" dirty="0"/>
              <a:t>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numbers.size</a:t>
            </a:r>
            <a:r>
              <a:rPr lang="en-US" dirty="0"/>
              <a:t>();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 / 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</a:t>
            </a:r>
            <a:r>
              <a:rPr lang="en-US" dirty="0" err="1"/>
              <a:t>numbers.set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numbers.size</a:t>
            </a:r>
            <a:r>
              <a:rPr lang="en-US" dirty="0"/>
              <a:t>() - 1));</a:t>
            </a:r>
          </a:p>
          <a:p>
            <a:r>
              <a:rPr lang="en-US" dirty="0"/>
              <a:t>  </a:t>
            </a:r>
            <a:r>
              <a:rPr lang="en-US" dirty="0" err="1"/>
              <a:t>numbers.remove</a:t>
            </a:r>
            <a:r>
              <a:rPr lang="en-US" dirty="0"/>
              <a:t>(</a:t>
            </a:r>
            <a:r>
              <a:rPr lang="en-US" dirty="0" err="1"/>
              <a:t>numbers.size</a:t>
            </a:r>
            <a:r>
              <a:rPr lang="en-US" dirty="0"/>
              <a:t>() - 1);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numbers.toString</a:t>
            </a:r>
            <a:r>
              <a:rPr lang="en-US" dirty="0"/>
              <a:t>().</a:t>
            </a:r>
            <a:r>
              <a:rPr lang="en-US" dirty="0" err="1"/>
              <a:t>replaceAll</a:t>
            </a:r>
            <a:r>
              <a:rPr lang="en-US" dirty="0"/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Gauss'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28400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05701" y="454560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318918" y="464883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00" y="3429000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https://judge.softuni.org/Contests/1295/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List&lt;Integer&gt;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nums2.</a:t>
            </a:r>
            <a:r>
              <a:rPr lang="en-US" dirty="0">
                <a:solidFill>
                  <a:schemeClr val="bg1"/>
                </a:solidFill>
              </a:rPr>
              <a:t>size())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nums1.size()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nums2.size()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</a:t>
            </a:r>
            <a:r>
              <a:rPr lang="en-US" dirty="0" err="1">
                <a:solidFill>
                  <a:schemeClr val="bg1"/>
                </a:solidFill>
              </a:rPr>
              <a:t>addAll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nums2.size()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nums1.size()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</a:t>
            </a:r>
            <a:r>
              <a:rPr lang="en-US" dirty="0" err="1">
                <a:solidFill>
                  <a:schemeClr val="bg1"/>
                </a:solidFill>
              </a:rPr>
              <a:t>addAll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resultNums.toString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 err="1">
                <a:solidFill>
                  <a:schemeClr val="tx1"/>
                </a:solidFill>
              </a:rPr>
              <a:t>replaceAll</a:t>
            </a:r>
            <a:r>
              <a:rPr lang="en-US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longerList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shorterList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shorterList.size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longerList.size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longerList.</a:t>
            </a:r>
            <a:r>
              <a:rPr lang="en-US" dirty="0" err="1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https://judge.softuni.org/Contests/1295/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000" y="2574000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942149" y="3429752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60367" y="4557952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3159000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85499" y="3420610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2837240" y="4226068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490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https://judge.softuni.org/Contests/1295/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Collections.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products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products.size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("%d.%</a:t>
            </a:r>
            <a:r>
              <a:rPr lang="en-US" dirty="0" err="1">
                <a:solidFill>
                  <a:schemeClr val="tx1"/>
                </a:solidFill>
              </a:rPr>
              <a:t>s%n</a:t>
            </a:r>
            <a:r>
              <a:rPr lang="en-US" dirty="0">
                <a:solidFill>
                  <a:schemeClr val="tx1"/>
                </a:solidFill>
              </a:rPr>
              <a:t>",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+ 1, </a:t>
            </a:r>
            <a:r>
              <a:rPr lang="en-US" dirty="0" err="1">
                <a:solidFill>
                  <a:schemeClr val="tx1"/>
                </a:solidFill>
              </a:rPr>
              <a:t>products.get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990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https://judge.softuni.org/Contests/1295/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0497" y="3262901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1410" y="3262901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098620" y="339370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64322" y="425045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8385" y="4250453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098620" y="437675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64323" y="522476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88386" y="5223916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098620" y="5359808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115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https://judge.softuni.org/Contests/1295/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1674000"/>
            <a:ext cx="10949531" cy="4576009"/>
          </a:xfrm>
        </p:spPr>
        <p:txBody>
          <a:bodyPr/>
          <a:lstStyle/>
          <a:p>
            <a:r>
              <a:rPr lang="en-US" dirty="0"/>
              <a:t>List&lt;Integer&gt; </a:t>
            </a:r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sc.nextLine</a:t>
            </a:r>
            <a:r>
              <a:rPr lang="en-US" dirty="0"/>
              <a:t>().split(" "))</a:t>
            </a:r>
          </a:p>
          <a:p>
            <a:r>
              <a:rPr lang="en-US" dirty="0"/>
              <a:t>   	.map(Integer::</a:t>
            </a:r>
            <a:r>
              <a:rPr lang="en-US" dirty="0" err="1"/>
              <a:t>parseInt</a:t>
            </a:r>
            <a:r>
              <a:rPr lang="en-US" dirty="0"/>
              <a:t>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if (</a:t>
            </a:r>
            <a:r>
              <a:rPr lang="en-US" dirty="0" err="1"/>
              <a:t>nums.get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&lt; 0)</a:t>
            </a:r>
          </a:p>
          <a:p>
            <a:r>
              <a:rPr lang="en-US" dirty="0"/>
              <a:t>    </a:t>
            </a:r>
            <a:r>
              <a:rPr lang="en-US" dirty="0" err="1"/>
              <a:t>nums.remove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--);</a:t>
            </a:r>
          </a:p>
          <a:p>
            <a:r>
              <a:rPr lang="en-US" dirty="0" err="1"/>
              <a:t>Collections.reverse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r>
              <a:rPr lang="en-US" dirty="0"/>
              <a:t>if (</a:t>
            </a:r>
            <a:r>
              <a:rPr lang="en-US" dirty="0" err="1"/>
              <a:t>nums.size</a:t>
            </a:r>
            <a:r>
              <a:rPr lang="en-US" dirty="0"/>
              <a:t>() == 0) 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("empty");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nums.toString</a:t>
            </a:r>
            <a:r>
              <a:rPr lang="en-US" dirty="0"/>
              <a:t>().</a:t>
            </a:r>
            <a:r>
              <a:rPr lang="en-US" dirty="0" err="1"/>
              <a:t>replaceAll</a:t>
            </a:r>
            <a:r>
              <a:rPr lang="en-US" dirty="0"/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Remove Negatives and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991" y="1274763"/>
            <a:ext cx="11817350" cy="5529262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Lists Overview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 Manipulating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Reading Lists from the Console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Sorting Lists and Arrays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7930823" cy="475086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26000" y="1809000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67699" y="5739250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6382" y="1304522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06000" y="6145963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429" y="3429000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53" y="4014000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000" y="2394000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2844000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sz="3500" dirty="0"/>
              <a:t> holds a list of elements (like array, but extendable)</a:t>
            </a:r>
          </a:p>
          <a:p>
            <a:r>
              <a:rPr lang="en-US" sz="3500" dirty="0"/>
              <a:t>Provides operations to </a:t>
            </a:r>
            <a:r>
              <a:rPr lang="en-US" sz="3500" b="1" dirty="0">
                <a:solidFill>
                  <a:schemeClr val="bg1"/>
                </a:solidFill>
              </a:rPr>
              <a:t>add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remove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find</a:t>
            </a:r>
            <a:r>
              <a:rPr lang="en-US" sz="35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sz="3200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sz="3200" dirty="0"/>
              <a:t> – adds an element to the List&lt;E&gt;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sz="3200" dirty="0"/>
              <a:t> – inserts an element to given position 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sz="3200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sz="32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2449</Words>
  <Application>Microsoft Office PowerPoint</Application>
  <PresentationFormat>Widescreen</PresentationFormat>
  <Paragraphs>350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Questions?</vt:lpstr>
      <vt:lpstr>Table of Contents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Reading Lists from the Console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35</cp:revision>
  <dcterms:created xsi:type="dcterms:W3CDTF">2018-05-23T13:08:44Z</dcterms:created>
  <dcterms:modified xsi:type="dcterms:W3CDTF">2022-09-08T07:26:36Z</dcterms:modified>
  <cp:category>programming fundamentals;computer programming;software development;web development</cp:category>
</cp:coreProperties>
</file>