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51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 211 Collaboration </a:t>
            </a:r>
            <a:r>
              <a:rPr lang="en-US" dirty="0"/>
              <a:t>Rules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(See syllabus for more information)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allowed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Giving your code to another student</a:t>
            </a:r>
          </a:p>
          <a:p>
            <a:r>
              <a:rPr lang="en-US" dirty="0"/>
              <a:t>Searching the web for an already existing solution</a:t>
            </a:r>
          </a:p>
          <a:p>
            <a:r>
              <a:rPr lang="en-US" dirty="0"/>
              <a:t>Asking a friend for their copy of a solution</a:t>
            </a:r>
          </a:p>
          <a:p>
            <a:r>
              <a:rPr lang="en-US" dirty="0"/>
              <a:t>Working with another student using one computer</a:t>
            </a:r>
          </a:p>
          <a:p>
            <a:r>
              <a:rPr lang="en-US" dirty="0"/>
              <a:t>Copying the code on another student's screen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Discussing problem solving strategies</a:t>
            </a:r>
          </a:p>
          <a:p>
            <a:r>
              <a:rPr lang="en-US" dirty="0"/>
              <a:t>Helping someone debug their code</a:t>
            </a:r>
          </a:p>
          <a:p>
            <a:r>
              <a:rPr lang="en-US" dirty="0"/>
              <a:t>Asking for help </a:t>
            </a:r>
            <a:r>
              <a:rPr lang="en-US"/>
              <a:t>on Canvas</a:t>
            </a:r>
            <a:endParaRPr lang="en-US" dirty="0"/>
          </a:p>
          <a:p>
            <a:pPr lvl="1"/>
            <a:r>
              <a:rPr lang="en-US" dirty="0"/>
              <a:t>Okay to post small code snippets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71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CS 211 Collaboration Rules</vt:lpstr>
      <vt:lpstr>Not allowed</vt:lpstr>
      <vt:lpstr>Allowed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CptS 111 Collaboration Rules</dc:title>
  <dc:creator>Adam Carter</dc:creator>
  <cp:lastModifiedBy>Adam Carter</cp:lastModifiedBy>
  <cp:revision>4</cp:revision>
  <dcterms:created xsi:type="dcterms:W3CDTF">2006-08-16T00:00:00Z</dcterms:created>
  <dcterms:modified xsi:type="dcterms:W3CDTF">2017-08-29T20:46:50Z</dcterms:modified>
</cp:coreProperties>
</file>