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charset="0"/>
      <p:regular r:id="rId5"/>
      <p:bold r:id="rId6"/>
      <p:italic r:id="rId7"/>
      <p:boldItalic r:id="rId8"/>
    </p:embeddedFont>
    <p:embeddedFont>
      <p:font typeface="Source Sans Pro" charset="0"/>
      <p:regular r:id="rId9"/>
      <p:bold r:id="rId10"/>
      <p:italic r:id="rId11"/>
      <p:boldItalic r:id="rId12"/>
    </p:embeddedFont>
    <p:embeddedFont>
      <p:font typeface="Source Code Pro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 Prioritization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5410200" y="2190750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1</a:t>
            </a:r>
          </a:p>
        </p:txBody>
      </p:sp>
      <p:sp>
        <p:nvSpPr>
          <p:cNvPr id="69" name="Shape 69"/>
          <p:cNvSpPr/>
          <p:nvPr/>
        </p:nvSpPr>
        <p:spPr>
          <a:xfrm>
            <a:off x="3581400" y="2571750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2</a:t>
            </a:r>
          </a:p>
        </p:txBody>
      </p:sp>
      <p:sp>
        <p:nvSpPr>
          <p:cNvPr id="70" name="Shape 70"/>
          <p:cNvSpPr/>
          <p:nvPr/>
        </p:nvSpPr>
        <p:spPr>
          <a:xfrm>
            <a:off x="3505200" y="2190750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3</a:t>
            </a:r>
          </a:p>
        </p:txBody>
      </p:sp>
      <p:sp>
        <p:nvSpPr>
          <p:cNvPr id="71" name="Shape 71"/>
          <p:cNvSpPr/>
          <p:nvPr/>
        </p:nvSpPr>
        <p:spPr>
          <a:xfrm>
            <a:off x="1600200" y="2266950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4</a:t>
            </a:r>
          </a:p>
        </p:txBody>
      </p:sp>
      <p:sp>
        <p:nvSpPr>
          <p:cNvPr id="72" name="Shape 72"/>
          <p:cNvSpPr/>
          <p:nvPr/>
        </p:nvSpPr>
        <p:spPr>
          <a:xfrm>
            <a:off x="5410200" y="2647950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5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207112" y="1955572"/>
            <a:ext cx="8729774" cy="328199"/>
            <a:chOff x="207112" y="2318075"/>
            <a:chExt cx="8729774" cy="328199"/>
          </a:xfrm>
        </p:grpSpPr>
        <p:cxnSp>
          <p:nvCxnSpPr>
            <p:cNvPr id="74" name="Shape 74"/>
            <p:cNvCxnSpPr/>
            <p:nvPr/>
          </p:nvCxnSpPr>
          <p:spPr>
            <a:xfrm rot="10800000" flipH="1">
              <a:off x="1048387" y="2469099"/>
              <a:ext cx="7031400" cy="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75" name="Shape 75"/>
            <p:cNvSpPr txBox="1"/>
            <p:nvPr/>
          </p:nvSpPr>
          <p:spPr>
            <a:xfrm>
              <a:off x="8079787" y="2318075"/>
              <a:ext cx="8570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07112" y="2318075"/>
              <a:ext cx="840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2" name="Shape 82"/>
            <p:cNvCxnSpPr>
              <a:stCxn id="83" idx="2"/>
              <a:endCxn id="84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85" name="Shape 85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86" name="Shape 86"/>
            <p:cNvSpPr/>
            <p:nvPr/>
          </p:nvSpPr>
          <p:spPr>
            <a:xfrm rot="9066449" flipH="1">
              <a:off x="2330753" y="1305483"/>
              <a:ext cx="3798417" cy="642955"/>
            </a:xfrm>
            <a:custGeom>
              <a:avLst/>
              <a:gdLst/>
              <a:ahLst/>
              <a:cxnLst/>
              <a:rect l="0" t="0" r="0" b="0"/>
              <a:pathLst>
                <a:path w="168258" h="50724" extrusionOk="0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87" name="Shape 87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avLst/>
              <a:gdLst/>
              <a:ahLst/>
              <a:cxnLst/>
              <a:rect l="0" t="0" r="0" b="0"/>
              <a:pathLst>
                <a:path w="168258" h="50724" extrusionOk="0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lg" len="lg"/>
              <a:tailEnd type="stealth" w="lg" len="lg"/>
            </a:ln>
          </p:spPr>
        </p:sp>
        <p:cxnSp>
          <p:nvCxnSpPr>
            <p:cNvPr id="88" name="Shape 88"/>
            <p:cNvCxnSpPr/>
            <p:nvPr/>
          </p:nvCxnSpPr>
          <p:spPr>
            <a:xfrm rot="10800000" flipH="1">
              <a:off x="2653825" y="1600549"/>
              <a:ext cx="4247399" cy="190140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9" name="Shape 89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97" name="Shape 97"/>
          <p:cNvSpPr/>
          <p:nvPr/>
        </p:nvSpPr>
        <p:spPr>
          <a:xfrm>
            <a:off x="5867400" y="2343150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1</a:t>
            </a:r>
          </a:p>
        </p:txBody>
      </p:sp>
      <p:sp>
        <p:nvSpPr>
          <p:cNvPr id="98" name="Shape 98"/>
          <p:cNvSpPr/>
          <p:nvPr/>
        </p:nvSpPr>
        <p:spPr>
          <a:xfrm>
            <a:off x="2133600" y="2038350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2</a:t>
            </a:r>
          </a:p>
        </p:txBody>
      </p:sp>
      <p:sp>
        <p:nvSpPr>
          <p:cNvPr id="99" name="Shape 99"/>
          <p:cNvSpPr/>
          <p:nvPr/>
        </p:nvSpPr>
        <p:spPr>
          <a:xfrm>
            <a:off x="3429000" y="2038350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3</a:t>
            </a:r>
          </a:p>
        </p:txBody>
      </p:sp>
      <p:sp>
        <p:nvSpPr>
          <p:cNvPr id="100" name="Shape 100"/>
          <p:cNvSpPr/>
          <p:nvPr/>
        </p:nvSpPr>
        <p:spPr>
          <a:xfrm>
            <a:off x="2667000" y="2495550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4</a:t>
            </a:r>
          </a:p>
        </p:txBody>
      </p:sp>
      <p:sp>
        <p:nvSpPr>
          <p:cNvPr id="101" name="Shape 101"/>
          <p:cNvSpPr/>
          <p:nvPr/>
        </p:nvSpPr>
        <p:spPr>
          <a:xfrm>
            <a:off x="4038600" y="2495550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5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Kano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</Words>
  <Application>Microsoft Office PowerPoint</Application>
  <PresentationFormat>On-screen Show (16:9)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Roboto</vt:lpstr>
      <vt:lpstr>Source Sans Pro</vt:lpstr>
      <vt:lpstr>Source Code Pro</vt:lpstr>
      <vt:lpstr>material</vt:lpstr>
      <vt:lpstr>Feature Prioritization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Prioritization</dc:title>
  <cp:lastModifiedBy>Steven</cp:lastModifiedBy>
  <cp:revision>3</cp:revision>
  <dcterms:modified xsi:type="dcterms:W3CDTF">2016-11-24T05:25:38Z</dcterms:modified>
</cp:coreProperties>
</file>