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59" r:id="rId6"/>
    <p:sldId id="262" r:id="rId7"/>
    <p:sldId id="263" r:id="rId8"/>
    <p:sldId id="264" r:id="rId9"/>
    <p:sldId id="265" r:id="rId10"/>
    <p:sldId id="266"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6" autoAdjust="0"/>
    <p:restoredTop sz="94718" autoAdjust="0"/>
  </p:normalViewPr>
  <p:slideViewPr>
    <p:cSldViewPr>
      <p:cViewPr varScale="1">
        <p:scale>
          <a:sx n="54" d="100"/>
          <a:sy n="54" d="100"/>
        </p:scale>
        <p:origin x="-90" y="-390"/>
      </p:cViewPr>
      <p:guideLst>
        <p:guide orient="horz" pos="2160"/>
        <p:guide pos="2880"/>
      </p:guideLst>
    </p:cSldViewPr>
  </p:slideViewPr>
  <p:outlineViewPr>
    <p:cViewPr>
      <p:scale>
        <a:sx n="33" d="100"/>
        <a:sy n="33" d="100"/>
      </p:scale>
      <p:origin x="54" y="307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1/22/2012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1/22/2012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1/22/2012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translate.google.com/translate?hl=ro&amp;sl=ro&amp;tl=en&amp;u=http%3A%2F%2Fwww.studentie.ro%2F" TargetMode="External"/><Relationship Id="rId3" Type="http://schemas.openxmlformats.org/officeDocument/2006/relationships/hyperlink" Target="http://eusalive.co.uk/" TargetMode="External"/><Relationship Id="rId7" Type="http://schemas.openxmlformats.org/officeDocument/2006/relationships/hyperlink" Target="http://www.napierstudents.com/" TargetMode="External"/><Relationship Id="rId2" Type="http://schemas.openxmlformats.org/officeDocument/2006/relationships/hyperlink" Target="http://www.eyecantfind.com/index.html" TargetMode="External"/><Relationship Id="rId1" Type="http://schemas.openxmlformats.org/officeDocument/2006/relationships/slideLayout" Target="../slideLayouts/slideLayout2.xml"/><Relationship Id="rId6" Type="http://schemas.openxmlformats.org/officeDocument/2006/relationships/hyperlink" Target="http://www.edinburgh-inspiringcapital.com/study.aspx" TargetMode="External"/><Relationship Id="rId5" Type="http://schemas.openxmlformats.org/officeDocument/2006/relationships/hyperlink" Target="http://studenthubs.org/xwiki/bin/view/Main/WebHome" TargetMode="External"/><Relationship Id="rId4" Type="http://schemas.openxmlformats.org/officeDocument/2006/relationships/hyperlink" Target="http://www.studentnewspaper.or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o.osman@sms.ed.ac.uk" TargetMode="External"/><Relationship Id="rId2" Type="http://schemas.openxmlformats.org/officeDocument/2006/relationships/hyperlink" Target="mailto:r.c.oprescu@sms.ed.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2895600"/>
          </a:xfrm>
        </p:spPr>
        <p:txBody>
          <a:bodyPr>
            <a:normAutofit/>
          </a:bodyPr>
          <a:lstStyle/>
          <a:p>
            <a:r>
              <a:rPr lang="en-US" sz="3200" dirty="0" smtClean="0"/>
              <a:t>Social website</a:t>
            </a:r>
          </a:p>
          <a:p>
            <a:endParaRPr lang="en-US" dirty="0" smtClean="0"/>
          </a:p>
          <a:p>
            <a:endParaRPr lang="en-US" dirty="0" smtClean="0"/>
          </a:p>
          <a:p>
            <a:endParaRPr lang="en-US" dirty="0" smtClean="0"/>
          </a:p>
          <a:p>
            <a:endParaRPr lang="en-US" dirty="0" smtClean="0"/>
          </a:p>
          <a:p>
            <a:r>
              <a:rPr lang="en-US" dirty="0" err="1" smtClean="0"/>
              <a:t>Radu</a:t>
            </a:r>
            <a:r>
              <a:rPr lang="en-US" dirty="0" smtClean="0"/>
              <a:t> </a:t>
            </a:r>
            <a:r>
              <a:rPr lang="en-US" dirty="0" err="1" smtClean="0"/>
              <a:t>Oprescu</a:t>
            </a:r>
            <a:r>
              <a:rPr lang="en-US" dirty="0" smtClean="0"/>
              <a:t>    		</a:t>
            </a:r>
            <a:r>
              <a:rPr lang="en-US" dirty="0" err="1" smtClean="0"/>
              <a:t>Ozgur</a:t>
            </a:r>
            <a:r>
              <a:rPr lang="en-US" dirty="0" smtClean="0"/>
              <a:t> </a:t>
            </a:r>
            <a:r>
              <a:rPr lang="en-US" dirty="0" err="1" smtClean="0"/>
              <a:t>Osman</a:t>
            </a:r>
            <a:endParaRPr lang="en-US" dirty="0" smtClean="0"/>
          </a:p>
          <a:p>
            <a:endParaRPr lang="en-US" dirty="0" smtClean="0"/>
          </a:p>
          <a:p>
            <a:r>
              <a:rPr lang="en-US" dirty="0" smtClean="0"/>
              <a:t>2</a:t>
            </a:r>
            <a:r>
              <a:rPr lang="en-US" baseline="30000" dirty="0" smtClean="0"/>
              <a:t>nd</a:t>
            </a:r>
            <a:r>
              <a:rPr lang="en-US" dirty="0" smtClean="0"/>
              <a:t> year Computer Science</a:t>
            </a:r>
          </a:p>
          <a:p>
            <a:endParaRPr lang="en-US" dirty="0"/>
          </a:p>
        </p:txBody>
      </p:sp>
      <p:sp>
        <p:nvSpPr>
          <p:cNvPr id="2" name="Title 1"/>
          <p:cNvSpPr>
            <a:spLocks noGrp="1"/>
          </p:cNvSpPr>
          <p:nvPr>
            <p:ph type="ctrTitle"/>
          </p:nvPr>
        </p:nvSpPr>
        <p:spPr/>
        <p:txBody>
          <a:bodyPr/>
          <a:lstStyle/>
          <a:p>
            <a:r>
              <a:rPr lang="en-US" dirty="0" err="1" smtClean="0"/>
              <a:t>ClearView</a:t>
            </a:r>
            <a:r>
              <a:rPr lang="en-US" dirty="0" smtClean="0"/>
              <a:t> Project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Requirements</a:t>
            </a:r>
            <a:endParaRPr lang="en-US" dirty="0"/>
          </a:p>
        </p:txBody>
      </p:sp>
      <p:sp>
        <p:nvSpPr>
          <p:cNvPr id="3" name="Content Placeholder 2"/>
          <p:cNvSpPr>
            <a:spLocks noGrp="1"/>
          </p:cNvSpPr>
          <p:nvPr>
            <p:ph sz="quarter" idx="1"/>
          </p:nvPr>
        </p:nvSpPr>
        <p:spPr/>
        <p:txBody>
          <a:bodyPr>
            <a:normAutofit fontScale="85000" lnSpcReduction="20000"/>
          </a:bodyPr>
          <a:lstStyle/>
          <a:p>
            <a:pPr lvl="0"/>
            <a:r>
              <a:rPr lang="en-US" dirty="0" smtClean="0"/>
              <a:t>Make events by societies : at least 24h before event happening (Private, visible by certain people with login, Public / no login): Booking system: max no of tickets purchased by one person, fields(name, student matriculation number, -- details of event, picture, export to </a:t>
            </a:r>
            <a:r>
              <a:rPr lang="en-US" dirty="0" err="1" smtClean="0"/>
              <a:t>facebook</a:t>
            </a:r>
            <a:r>
              <a:rPr lang="en-US" dirty="0" smtClean="0"/>
              <a:t>, invite </a:t>
            </a:r>
            <a:r>
              <a:rPr lang="en-US" dirty="0" err="1" smtClean="0"/>
              <a:t>facebook</a:t>
            </a:r>
            <a:r>
              <a:rPr lang="en-US" dirty="0" smtClean="0"/>
              <a:t> friends, place to pick up ticket, price, #no of tickets, ?Ticket confirmed when email confirmed?—time to confirm email 30 min-???) how long is the ticket kept so that you complete questionnaire,  ? possibility to import EVENT from </a:t>
            </a:r>
            <a:r>
              <a:rPr lang="en-US" dirty="0" err="1" smtClean="0"/>
              <a:t>facebook</a:t>
            </a:r>
            <a:r>
              <a:rPr lang="en-US" dirty="0" smtClean="0"/>
              <a:t>? ===== Export information for societies in PDF format: selective from : number of participants, student cards, number of tickets, email, age, year of study, graphs on number of people and what year of study, university, country,  how they found out about the event, if it is a member of the society or not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Deadlines and duration</a:t>
            </a:r>
            <a:endParaRPr lang="en-US" dirty="0"/>
          </a:p>
        </p:txBody>
      </p:sp>
      <p:sp>
        <p:nvSpPr>
          <p:cNvPr id="3" name="Content Placeholder 2"/>
          <p:cNvSpPr>
            <a:spLocks noGrp="1"/>
          </p:cNvSpPr>
          <p:nvPr>
            <p:ph sz="quarter" idx="1"/>
          </p:nvPr>
        </p:nvSpPr>
        <p:spPr/>
        <p:txBody>
          <a:bodyPr/>
          <a:lstStyle/>
          <a:p>
            <a:r>
              <a:rPr lang="en-US" dirty="0" smtClean="0"/>
              <a:t>Final deadline:  End of May </a:t>
            </a:r>
          </a:p>
          <a:p>
            <a:r>
              <a:rPr lang="en-US" dirty="0" smtClean="0"/>
              <a:t>Alpha version deadline : End of March** to present to societies</a:t>
            </a:r>
          </a:p>
          <a:p>
            <a:r>
              <a:rPr lang="en-US" dirty="0" smtClean="0"/>
              <a:t>Beta version deadline : End of April </a:t>
            </a:r>
          </a:p>
          <a:p>
            <a:endParaRPr lang="en-US" dirty="0" smtClean="0"/>
          </a:p>
          <a:p>
            <a:r>
              <a:rPr lang="en-US" dirty="0" smtClean="0"/>
              <a:t>Team to work deadline: 1</a:t>
            </a:r>
            <a:r>
              <a:rPr lang="en-US" baseline="30000" dirty="0" smtClean="0"/>
              <a:t>st</a:t>
            </a:r>
            <a:r>
              <a:rPr lang="en-US" dirty="0" smtClean="0"/>
              <a:t> of February</a:t>
            </a:r>
          </a:p>
          <a:p>
            <a:pPr>
              <a:buNone/>
            </a:pPr>
            <a:endParaRPr lang="en-US" dirty="0" smtClean="0"/>
          </a:p>
          <a:p>
            <a:pPr>
              <a:buNone/>
            </a:pPr>
            <a:r>
              <a:rPr lang="en-US" dirty="0" smtClean="0"/>
              <a:t>The rest remains to be discussed…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Examples of similar websites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hlinkClick r:id="rId2"/>
              </a:rPr>
              <a:t>http://</a:t>
            </a:r>
            <a:r>
              <a:rPr lang="en-US" dirty="0" smtClean="0">
                <a:hlinkClick r:id="rId2"/>
              </a:rPr>
              <a:t>www.eyecantfind.com/index.html</a:t>
            </a:r>
            <a:endParaRPr lang="en-US" dirty="0" smtClean="0"/>
          </a:p>
          <a:p>
            <a:r>
              <a:rPr lang="en-US" dirty="0" smtClean="0">
                <a:hlinkClick r:id="rId3"/>
              </a:rPr>
              <a:t>http://eusalive.co.uk</a:t>
            </a:r>
            <a:r>
              <a:rPr lang="en-US" dirty="0" smtClean="0">
                <a:hlinkClick r:id="rId3"/>
              </a:rPr>
              <a:t>/</a:t>
            </a:r>
            <a:endParaRPr lang="en-US" dirty="0" smtClean="0"/>
          </a:p>
          <a:p>
            <a:r>
              <a:rPr lang="en-US" dirty="0" smtClean="0">
                <a:hlinkClick r:id="rId4"/>
              </a:rPr>
              <a:t>http://www.studentnewspaper.org</a:t>
            </a:r>
            <a:r>
              <a:rPr lang="en-US" dirty="0" smtClean="0">
                <a:hlinkClick r:id="rId4"/>
              </a:rPr>
              <a:t>/</a:t>
            </a:r>
            <a:endParaRPr lang="en-US" dirty="0" smtClean="0"/>
          </a:p>
          <a:p>
            <a:r>
              <a:rPr lang="en-US" dirty="0" smtClean="0">
                <a:hlinkClick r:id="rId5"/>
              </a:rPr>
              <a:t>http://</a:t>
            </a:r>
            <a:r>
              <a:rPr lang="en-US" dirty="0" smtClean="0">
                <a:hlinkClick r:id="rId5"/>
              </a:rPr>
              <a:t>studenthubs.org/xwiki/bin/view/Main/WebHome</a:t>
            </a:r>
            <a:endParaRPr lang="en-US" dirty="0" smtClean="0"/>
          </a:p>
          <a:p>
            <a:r>
              <a:rPr lang="en-US" dirty="0" smtClean="0">
                <a:hlinkClick r:id="rId6"/>
              </a:rPr>
              <a:t>http://</a:t>
            </a:r>
            <a:r>
              <a:rPr lang="en-US" dirty="0" smtClean="0">
                <a:hlinkClick r:id="rId6"/>
              </a:rPr>
              <a:t>www.edinburgh-inspiringcapital.com/study.aspx</a:t>
            </a:r>
            <a:endParaRPr lang="en-US" dirty="0" smtClean="0"/>
          </a:p>
          <a:p>
            <a:r>
              <a:rPr lang="en-US" dirty="0" smtClean="0">
                <a:hlinkClick r:id="rId7"/>
              </a:rPr>
              <a:t>http://</a:t>
            </a:r>
            <a:r>
              <a:rPr lang="en-US" dirty="0" smtClean="0">
                <a:hlinkClick r:id="rId7"/>
              </a:rPr>
              <a:t>www.napierstudents.com</a:t>
            </a:r>
            <a:endParaRPr lang="en-US" dirty="0" smtClean="0"/>
          </a:p>
          <a:p>
            <a:r>
              <a:rPr lang="en-US" dirty="0" smtClean="0">
                <a:hlinkClick r:id="rId8"/>
              </a:rPr>
              <a:t>http://translate.google.com/translate?hl=ro&amp;sl=ro&amp;tl=en&amp;u=http%3A%2F%2Fwww.studentie.ro%2F</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Thanks !</a:t>
            </a:r>
          </a:p>
          <a:p>
            <a:pPr>
              <a:buNone/>
            </a:pPr>
            <a:endParaRPr lang="en-US" dirty="0" smtClean="0"/>
          </a:p>
          <a:p>
            <a:pPr>
              <a:buNone/>
            </a:pPr>
            <a:endParaRPr lang="en-US" dirty="0" smtClean="0"/>
          </a:p>
          <a:p>
            <a:pPr>
              <a:buNone/>
            </a:pPr>
            <a:r>
              <a:rPr lang="en-US" dirty="0" smtClean="0"/>
              <a:t>Contact details : </a:t>
            </a:r>
          </a:p>
          <a:p>
            <a:pPr>
              <a:buNone/>
            </a:pPr>
            <a:r>
              <a:rPr lang="en-US" dirty="0" smtClean="0"/>
              <a:t>	</a:t>
            </a:r>
            <a:r>
              <a:rPr lang="en-US" dirty="0" err="1" smtClean="0"/>
              <a:t>Radu</a:t>
            </a:r>
            <a:r>
              <a:rPr lang="en-US" dirty="0" smtClean="0"/>
              <a:t> </a:t>
            </a:r>
            <a:r>
              <a:rPr lang="en-US" dirty="0" err="1" smtClean="0"/>
              <a:t>Oprescu</a:t>
            </a:r>
            <a:r>
              <a:rPr lang="en-US" dirty="0" smtClean="0"/>
              <a:t>: </a:t>
            </a:r>
            <a:r>
              <a:rPr lang="en-US" dirty="0" smtClean="0">
                <a:hlinkClick r:id="rId2"/>
              </a:rPr>
              <a:t>r.c.oprescu@sms.ed.ac.uk</a:t>
            </a:r>
            <a:endParaRPr lang="en-US" dirty="0" smtClean="0"/>
          </a:p>
          <a:p>
            <a:pPr>
              <a:buNone/>
            </a:pPr>
            <a:r>
              <a:rPr lang="en-US" dirty="0" smtClean="0"/>
              <a:t>	</a:t>
            </a:r>
            <a:r>
              <a:rPr lang="en-US" dirty="0" err="1" smtClean="0"/>
              <a:t>Ozgur</a:t>
            </a:r>
            <a:r>
              <a:rPr lang="en-US" dirty="0" smtClean="0"/>
              <a:t> </a:t>
            </a:r>
            <a:r>
              <a:rPr lang="en-US" dirty="0" err="1" smtClean="0"/>
              <a:t>Osman</a:t>
            </a:r>
            <a:r>
              <a:rPr lang="en-US" dirty="0" smtClean="0"/>
              <a:t>: </a:t>
            </a:r>
            <a:r>
              <a:rPr lang="en-US" dirty="0" smtClean="0">
                <a:hlinkClick r:id="rId3"/>
              </a:rPr>
              <a:t>o.osman@sms.ed.ac.uk</a:t>
            </a: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1. People interested </a:t>
            </a:r>
          </a:p>
          <a:p>
            <a:r>
              <a:rPr lang="en-US" dirty="0" smtClean="0"/>
              <a:t>1.1 Required people </a:t>
            </a:r>
          </a:p>
          <a:p>
            <a:r>
              <a:rPr lang="en-US" dirty="0" smtClean="0"/>
              <a:t>2. Main description</a:t>
            </a:r>
          </a:p>
          <a:p>
            <a:r>
              <a:rPr lang="en-US" dirty="0" smtClean="0"/>
              <a:t>2.1 Requirements</a:t>
            </a:r>
          </a:p>
          <a:p>
            <a:r>
              <a:rPr lang="en-US" dirty="0" smtClean="0"/>
              <a:t>3. Deadlines and duration </a:t>
            </a:r>
          </a:p>
          <a:p>
            <a:r>
              <a:rPr lang="en-US" dirty="0" smtClean="0"/>
              <a:t>4</a:t>
            </a:r>
            <a:r>
              <a:rPr lang="en-US" dirty="0" smtClean="0"/>
              <a:t>. Examples of similar websites</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People interested</a:t>
            </a:r>
            <a:endParaRPr lang="en-US" dirty="0"/>
          </a:p>
        </p:txBody>
      </p:sp>
      <p:sp>
        <p:nvSpPr>
          <p:cNvPr id="3" name="Content Placeholder 2"/>
          <p:cNvSpPr>
            <a:spLocks noGrp="1"/>
          </p:cNvSpPr>
          <p:nvPr>
            <p:ph sz="quarter" idx="1"/>
          </p:nvPr>
        </p:nvSpPr>
        <p:spPr/>
        <p:txBody>
          <a:bodyPr/>
          <a:lstStyle/>
          <a:p>
            <a:r>
              <a:rPr lang="en-US" dirty="0" err="1" smtClean="0"/>
              <a:t>Georgi</a:t>
            </a:r>
            <a:r>
              <a:rPr lang="en-US" dirty="0" smtClean="0"/>
              <a:t> </a:t>
            </a:r>
            <a:r>
              <a:rPr lang="en-US" dirty="0" err="1" smtClean="0"/>
              <a:t>Tsatsev</a:t>
            </a:r>
            <a:r>
              <a:rPr lang="en-US" dirty="0" smtClean="0"/>
              <a:t>, 2</a:t>
            </a:r>
            <a:r>
              <a:rPr lang="en-US" baseline="30000" dirty="0" smtClean="0"/>
              <a:t>nd</a:t>
            </a:r>
            <a:r>
              <a:rPr lang="en-US" dirty="0" smtClean="0"/>
              <a:t> year CS</a:t>
            </a:r>
          </a:p>
          <a:p>
            <a:r>
              <a:rPr lang="en-US" dirty="0" smtClean="0"/>
              <a:t>George </a:t>
            </a:r>
            <a:r>
              <a:rPr lang="en-US" dirty="0" err="1" smtClean="0"/>
              <a:t>Ivanov</a:t>
            </a:r>
            <a:r>
              <a:rPr lang="en-US" dirty="0" smtClean="0"/>
              <a:t> , 2</a:t>
            </a:r>
            <a:r>
              <a:rPr lang="en-US" baseline="30000" dirty="0" smtClean="0"/>
              <a:t>nd</a:t>
            </a:r>
            <a:r>
              <a:rPr lang="en-US" dirty="0" smtClean="0"/>
              <a:t> year Artificial Intelligence &amp; CS</a:t>
            </a:r>
          </a:p>
          <a:p>
            <a:r>
              <a:rPr lang="en-US" dirty="0" err="1" smtClean="0"/>
              <a:t>Stilyan</a:t>
            </a:r>
            <a:r>
              <a:rPr lang="en-US" dirty="0" smtClean="0"/>
              <a:t> </a:t>
            </a:r>
            <a:r>
              <a:rPr lang="en-US" dirty="0" err="1" smtClean="0"/>
              <a:t>Ugrinov</a:t>
            </a:r>
            <a:r>
              <a:rPr lang="en-US" dirty="0" smtClean="0"/>
              <a:t> , 2</a:t>
            </a:r>
            <a:r>
              <a:rPr lang="en-US" baseline="30000" dirty="0" smtClean="0"/>
              <a:t>nd</a:t>
            </a:r>
            <a:r>
              <a:rPr lang="en-US" dirty="0" smtClean="0"/>
              <a:t> year CS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Roles required</a:t>
            </a:r>
            <a:endParaRPr lang="en-US" dirty="0"/>
          </a:p>
        </p:txBody>
      </p:sp>
      <p:sp>
        <p:nvSpPr>
          <p:cNvPr id="3" name="Content Placeholder 2"/>
          <p:cNvSpPr>
            <a:spLocks noGrp="1"/>
          </p:cNvSpPr>
          <p:nvPr>
            <p:ph sz="quarter" idx="1"/>
          </p:nvPr>
        </p:nvSpPr>
        <p:spPr/>
        <p:txBody>
          <a:bodyPr/>
          <a:lstStyle/>
          <a:p>
            <a:r>
              <a:rPr lang="en-US" dirty="0" smtClean="0"/>
              <a:t>1.Manager  </a:t>
            </a:r>
          </a:p>
          <a:p>
            <a:r>
              <a:rPr lang="en-US" dirty="0" smtClean="0"/>
              <a:t>1.Web database specialist </a:t>
            </a:r>
          </a:p>
          <a:p>
            <a:r>
              <a:rPr lang="en-US" dirty="0" smtClean="0"/>
              <a:t>1.Security &amp; maintenance (Back-up)</a:t>
            </a:r>
          </a:p>
          <a:p>
            <a:r>
              <a:rPr lang="en-US" dirty="0" smtClean="0"/>
              <a:t>1. Designer – art student?</a:t>
            </a:r>
          </a:p>
          <a:p>
            <a:r>
              <a:rPr lang="en-US" dirty="0" smtClean="0"/>
              <a:t>2. Photographer</a:t>
            </a:r>
          </a:p>
          <a:p>
            <a:r>
              <a:rPr lang="en-US" dirty="0" smtClean="0"/>
              <a:t>2. Reviews person</a:t>
            </a:r>
          </a:p>
          <a:p>
            <a:r>
              <a:rPr lang="en-US" dirty="0" smtClean="0"/>
              <a:t>2. Editor</a:t>
            </a:r>
          </a:p>
          <a:p>
            <a:r>
              <a:rPr lang="en-US" dirty="0" smtClean="0"/>
              <a:t>1. EUSA / Societies person of contact </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Main description</a:t>
            </a:r>
            <a:endParaRPr lang="en-US" dirty="0"/>
          </a:p>
        </p:txBody>
      </p:sp>
      <p:sp>
        <p:nvSpPr>
          <p:cNvPr id="3" name="Content Placeholder 2"/>
          <p:cNvSpPr>
            <a:spLocks noGrp="1"/>
          </p:cNvSpPr>
          <p:nvPr>
            <p:ph sz="quarter" idx="1"/>
          </p:nvPr>
        </p:nvSpPr>
        <p:spPr/>
        <p:txBody>
          <a:bodyPr/>
          <a:lstStyle/>
          <a:p>
            <a:r>
              <a:rPr lang="en-US" dirty="0" smtClean="0"/>
              <a:t>NON-PROFIT for at least 1 YEAR!</a:t>
            </a:r>
            <a:endParaRPr lang="en-US" dirty="0" smtClean="0"/>
          </a:p>
          <a:p>
            <a:r>
              <a:rPr lang="en-US" dirty="0" smtClean="0"/>
              <a:t>Social website for students from Edinburgh</a:t>
            </a:r>
          </a:p>
          <a:p>
            <a:r>
              <a:rPr lang="en-US" dirty="0" smtClean="0"/>
              <a:t>Profiles for societies</a:t>
            </a:r>
            <a:endParaRPr lang="en-US" dirty="0" smtClean="0"/>
          </a:p>
          <a:p>
            <a:r>
              <a:rPr lang="en-US" dirty="0" smtClean="0"/>
              <a:t>Event </a:t>
            </a:r>
            <a:r>
              <a:rPr lang="en-US" dirty="0" smtClean="0"/>
              <a:t>based</a:t>
            </a:r>
          </a:p>
          <a:p>
            <a:r>
              <a:rPr lang="en-US" dirty="0" smtClean="0"/>
              <a:t>Regular user (</a:t>
            </a:r>
            <a:r>
              <a:rPr lang="en-US" dirty="0" err="1" smtClean="0"/>
              <a:t>facebook</a:t>
            </a:r>
            <a:r>
              <a:rPr lang="en-US" dirty="0" smtClean="0"/>
              <a:t> login- and university email) – mainly for search history, preferences, etc</a:t>
            </a:r>
          </a:p>
          <a:p>
            <a:r>
              <a:rPr lang="en-US" dirty="0" smtClean="0"/>
              <a:t>Very good search system</a:t>
            </a:r>
          </a:p>
          <a:p>
            <a:r>
              <a:rPr lang="en-US" dirty="0" smtClean="0"/>
              <a:t>Calendar views &amp; main events</a:t>
            </a:r>
            <a:endParaRPr lang="en-US" dirty="0" smtClean="0"/>
          </a:p>
          <a:p>
            <a:r>
              <a:rPr lang="en-US" dirty="0" smtClean="0"/>
              <a:t>Reviews about events + Photos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Requirements</a:t>
            </a:r>
            <a:endParaRPr lang="en-US" dirty="0"/>
          </a:p>
        </p:txBody>
      </p:sp>
      <p:sp>
        <p:nvSpPr>
          <p:cNvPr id="3" name="Content Placeholder 2"/>
          <p:cNvSpPr>
            <a:spLocks noGrp="1"/>
          </p:cNvSpPr>
          <p:nvPr>
            <p:ph sz="quarter" idx="1"/>
          </p:nvPr>
        </p:nvSpPr>
        <p:spPr/>
        <p:txBody>
          <a:bodyPr>
            <a:normAutofit fontScale="85000" lnSpcReduction="20000"/>
          </a:bodyPr>
          <a:lstStyle/>
          <a:p>
            <a:pPr lvl="0"/>
            <a:r>
              <a:rPr lang="en-US" dirty="0" smtClean="0"/>
              <a:t>MOBILE &amp; DESKTOP VERSION – user friendly, no FLASH, HTML 5</a:t>
            </a:r>
          </a:p>
          <a:p>
            <a:pPr lvl="0"/>
            <a:r>
              <a:rPr lang="en-US" dirty="0" smtClean="0"/>
              <a:t>Societies </a:t>
            </a:r>
            <a:r>
              <a:rPr lang="en-US" dirty="0" smtClean="0"/>
              <a:t>pages and events WILL NEVER HAVE PUBLICITY and WILL NEVER BRING REVENUE</a:t>
            </a:r>
          </a:p>
          <a:p>
            <a:pPr lvl="0"/>
            <a:r>
              <a:rPr lang="en-US" dirty="0" smtClean="0"/>
              <a:t>Very good/ excellent search system: fast, many options to search events, search history, relevant searches, similar searches, searches on other websites for events, </a:t>
            </a:r>
            <a:r>
              <a:rPr lang="en-US" dirty="0" smtClean="0"/>
              <a:t>in FUTURE : export/ import </a:t>
            </a:r>
            <a:r>
              <a:rPr lang="en-US" dirty="0" smtClean="0"/>
              <a:t>events from other websites.</a:t>
            </a:r>
          </a:p>
          <a:p>
            <a:pPr lvl="0"/>
            <a:r>
              <a:rPr lang="en-US" dirty="0" smtClean="0"/>
              <a:t>Login system: SELECTIVE CLUB: only few </a:t>
            </a:r>
            <a:r>
              <a:rPr lang="en-US" dirty="0" smtClean="0"/>
              <a:t>public events to </a:t>
            </a:r>
            <a:r>
              <a:rPr lang="en-US" dirty="0" smtClean="0"/>
              <a:t>anyone without login(just like </a:t>
            </a:r>
            <a:r>
              <a:rPr lang="en-US" dirty="0" err="1" smtClean="0"/>
              <a:t>facebook</a:t>
            </a:r>
            <a:r>
              <a:rPr lang="en-US" dirty="0" smtClean="0"/>
              <a:t>)!!university of Edinburgh email, Napier University email, </a:t>
            </a:r>
            <a:r>
              <a:rPr lang="en-US" dirty="0" err="1" smtClean="0"/>
              <a:t>Heriot</a:t>
            </a:r>
            <a:r>
              <a:rPr lang="en-US" dirty="0" smtClean="0"/>
              <a:t>-Watt email, … Edinburgh </a:t>
            </a:r>
            <a:r>
              <a:rPr lang="en-US" dirty="0" err="1" smtClean="0"/>
              <a:t>uni’s</a:t>
            </a:r>
            <a:r>
              <a:rPr lang="en-US" dirty="0" smtClean="0"/>
              <a:t> !! ++ </a:t>
            </a:r>
            <a:r>
              <a:rPr lang="en-US" dirty="0" err="1" smtClean="0"/>
              <a:t>facebook</a:t>
            </a:r>
            <a:r>
              <a:rPr lang="en-US" dirty="0" smtClean="0"/>
              <a:t> login for societies incorporation of </a:t>
            </a:r>
            <a:r>
              <a:rPr lang="en-US" dirty="0" err="1" smtClean="0"/>
              <a:t>facebook</a:t>
            </a:r>
            <a:r>
              <a:rPr lang="en-US" dirty="0" smtClean="0"/>
              <a:t> events + everything that can be done.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Requirements</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err="1" smtClean="0"/>
              <a:t>google</a:t>
            </a:r>
            <a:r>
              <a:rPr lang="en-US" dirty="0" smtClean="0"/>
              <a:t> calendar integration of events, outlook integration, </a:t>
            </a:r>
            <a:r>
              <a:rPr lang="en-US" dirty="0" err="1" smtClean="0"/>
              <a:t>facebook</a:t>
            </a:r>
            <a:endParaRPr lang="en-US" dirty="0" smtClean="0"/>
          </a:p>
          <a:p>
            <a:pPr lvl="0"/>
            <a:r>
              <a:rPr lang="en-US" dirty="0" smtClean="0"/>
              <a:t>Help in designing a personal page for each society: In a format with rules about the webpage of each society, user friendly: colors, design, etc: : : Rules remaining to be discussed. Webpage for societies should be only informative with basic </a:t>
            </a:r>
            <a:r>
              <a:rPr lang="en-US" dirty="0" err="1" smtClean="0"/>
              <a:t>informations</a:t>
            </a:r>
            <a:r>
              <a:rPr lang="en-US" dirty="0" smtClean="0"/>
              <a:t>: HOME (with some info, news, events), MORE INFO (how to join, review from one member of website/ staff), PHOTOS, VIDEOS, </a:t>
            </a:r>
            <a:r>
              <a:rPr lang="en-US" dirty="0" smtClean="0"/>
              <a:t>BLOG, </a:t>
            </a:r>
            <a:r>
              <a:rPr lang="en-US" dirty="0" smtClean="0"/>
              <a:t>CONTACT(Committee, Sponsors, </a:t>
            </a:r>
            <a:r>
              <a:rPr lang="en-US" dirty="0" err="1" smtClean="0"/>
              <a:t>Facebook</a:t>
            </a:r>
            <a:r>
              <a:rPr lang="en-US" dirty="0" smtClean="0"/>
              <a:t>, twitter, mail, webpage )  -- easy to use and modify by anyone, choice of design for page</a:t>
            </a:r>
            <a:r>
              <a:rPr lang="en-US" dirty="0" smtClean="0"/>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Requirements</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smtClean="0"/>
              <a:t>USER can </a:t>
            </a:r>
            <a:r>
              <a:rPr lang="en-US" dirty="0" smtClean="0"/>
              <a:t>choose </a:t>
            </a:r>
            <a:r>
              <a:rPr lang="en-US" dirty="0" smtClean="0"/>
              <a:t>to receive alerts for special societies or special kind of events (very easy to edit settings/ unsubscribe).</a:t>
            </a:r>
          </a:p>
          <a:p>
            <a:pPr lvl="0"/>
            <a:r>
              <a:rPr lang="en-US" dirty="0" smtClean="0"/>
              <a:t>The picture of the </a:t>
            </a:r>
            <a:r>
              <a:rPr lang="en-US" dirty="0" smtClean="0"/>
              <a:t>day/ event of the day/ popular events</a:t>
            </a:r>
          </a:p>
          <a:p>
            <a:r>
              <a:rPr lang="en-US" dirty="0" smtClean="0"/>
              <a:t>Very good security (to be discussed – would like special person assigned)</a:t>
            </a:r>
          </a:p>
          <a:p>
            <a:r>
              <a:rPr lang="en-US" dirty="0" smtClean="0"/>
              <a:t>VERY GOOD </a:t>
            </a:r>
            <a:r>
              <a:rPr lang="en-US" u="sng" dirty="0" smtClean="0"/>
              <a:t>!design! </a:t>
            </a:r>
            <a:r>
              <a:rPr lang="en-US" dirty="0" smtClean="0"/>
              <a:t> - art student or selection of new team member with previous experience in </a:t>
            </a:r>
            <a:r>
              <a:rPr lang="en-US" dirty="0" err="1" smtClean="0"/>
              <a:t>webdesign</a:t>
            </a:r>
            <a:r>
              <a:rPr lang="en-US" dirty="0" smtClean="0"/>
              <a:t> or application design (examples of work</a:t>
            </a:r>
            <a:r>
              <a:rPr lang="en-US" dirty="0" smtClean="0"/>
              <a:t>…)</a:t>
            </a:r>
            <a:endParaRPr lang="en-US" dirty="0" smtClean="0"/>
          </a:p>
          <a:p>
            <a:r>
              <a:rPr lang="en-US" dirty="0" smtClean="0"/>
              <a:t>Teams to take photos at big events </a:t>
            </a:r>
            <a:r>
              <a:rPr lang="en-US" dirty="0" smtClean="0"/>
              <a:t>(volunteers </a:t>
            </a:r>
            <a:r>
              <a:rPr lang="en-US" dirty="0" smtClean="0"/>
              <a:t>– professional camera – website </a:t>
            </a:r>
            <a:r>
              <a:rPr lang="en-US" dirty="0" smtClean="0"/>
              <a:t>logo, T-shirts, flyers)</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Requirements</a:t>
            </a:r>
            <a:endParaRPr lang="en-US" dirty="0"/>
          </a:p>
        </p:txBody>
      </p:sp>
      <p:sp>
        <p:nvSpPr>
          <p:cNvPr id="3" name="Content Placeholder 2"/>
          <p:cNvSpPr>
            <a:spLocks noGrp="1"/>
          </p:cNvSpPr>
          <p:nvPr>
            <p:ph sz="quarter" idx="1"/>
          </p:nvPr>
        </p:nvSpPr>
        <p:spPr/>
        <p:txBody>
          <a:bodyPr/>
          <a:lstStyle/>
          <a:p>
            <a:pPr lvl="0"/>
            <a:r>
              <a:rPr lang="en-US" dirty="0" smtClean="0"/>
              <a:t>Tutorial for societies how to join/ create events/ edit events, webpage, ask to event detail and status/ add photos/ videos/ </a:t>
            </a:r>
            <a:endParaRPr lang="en-US" dirty="0" smtClean="0"/>
          </a:p>
          <a:p>
            <a:r>
              <a:rPr lang="en-US" dirty="0" smtClean="0"/>
              <a:t>Make </a:t>
            </a:r>
            <a:r>
              <a:rPr lang="en-US" dirty="0" smtClean="0"/>
              <a:t>polls </a:t>
            </a:r>
            <a:r>
              <a:rPr lang="en-US" dirty="0" smtClean="0"/>
              <a:t>to answer (possibility for societies</a:t>
            </a:r>
            <a:r>
              <a:rPr lang="en-US" dirty="0" smtClean="0"/>
              <a:t>).</a:t>
            </a:r>
          </a:p>
          <a:p>
            <a:pPr lvl="0"/>
            <a:r>
              <a:rPr lang="en-US" dirty="0" smtClean="0"/>
              <a:t>Person for making reviews about big events, and about each society, interviews …. Microphone, video camera ~~ a little bit professional (beautiful girl, preferably team of two: One cameraman, </a:t>
            </a:r>
            <a:r>
              <a:rPr lang="en-US" dirty="0" smtClean="0"/>
              <a:t>photographer </a:t>
            </a:r>
            <a:r>
              <a:rPr lang="en-US" dirty="0" smtClean="0"/>
              <a:t>+ girl) </a:t>
            </a:r>
          </a:p>
          <a:p>
            <a:endParaRPr lang="en-US" dirty="0" smtClean="0"/>
          </a:p>
          <a:p>
            <a:pPr lvl="0"/>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124</TotalTime>
  <Words>817</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ClearView Project</vt:lpstr>
      <vt:lpstr>Overview</vt:lpstr>
      <vt:lpstr>1. People interested</vt:lpstr>
      <vt:lpstr>1.1 Roles required</vt:lpstr>
      <vt:lpstr>2. Main description</vt:lpstr>
      <vt:lpstr>2.1 Requirements</vt:lpstr>
      <vt:lpstr>2.1 Requirements</vt:lpstr>
      <vt:lpstr>2.1 Requirements</vt:lpstr>
      <vt:lpstr>2.1 Requirements</vt:lpstr>
      <vt:lpstr>2.1 Requirements</vt:lpstr>
      <vt:lpstr>3. Deadlines and duration</vt:lpstr>
      <vt:lpstr>4. Examples of similar websites</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radu</dc:creator>
  <cp:lastModifiedBy>radu</cp:lastModifiedBy>
  <cp:revision>14</cp:revision>
  <dcterms:created xsi:type="dcterms:W3CDTF">2006-08-16T00:00:00Z</dcterms:created>
  <dcterms:modified xsi:type="dcterms:W3CDTF">2012-01-22T21:31:56Z</dcterms:modified>
</cp:coreProperties>
</file>