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7777-E0BE-5C43-8C03-3EB40837A42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" y="1417638"/>
            <a:ext cx="6516690" cy="486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up showing only sets scoring &gt; 80%.</a:t>
            </a:r>
          </a:p>
          <a:p>
            <a:r>
              <a:rPr lang="en-US" dirty="0" smtClean="0"/>
              <a:t>Notice, very unlikely to randomly select &gt; 90%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3088996"/>
            <a:ext cx="5556317" cy="3254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 descr="Screen shot 2010-11-16 at 12.20.2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443" b="-9443"/>
          <a:stretch>
            <a:fillRect/>
          </a:stretch>
        </p:blipFill>
        <p:spPr>
          <a:xfrm>
            <a:off x="1332453" y="1600201"/>
            <a:ext cx="6819386" cy="3750400"/>
          </a:xfrm>
        </p:spPr>
      </p:pic>
      <p:sp>
        <p:nvSpPr>
          <p:cNvPr id="9" name="Rectangle 8"/>
          <p:cNvSpPr/>
          <p:nvPr/>
        </p:nvSpPr>
        <p:spPr>
          <a:xfrm>
            <a:off x="1072613" y="2301439"/>
            <a:ext cx="6641601" cy="402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2746" y="1915315"/>
            <a:ext cx="6015194" cy="386124"/>
          </a:xfrm>
          <a:prstGeom prst="rect">
            <a:avLst/>
          </a:prstGeom>
          <a:solidFill>
            <a:srgbClr val="FFFF00">
              <a:alpha val="3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2613" y="2711450"/>
            <a:ext cx="6641601" cy="797991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2613" y="1801008"/>
            <a:ext cx="6641601" cy="4995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2613" y="3515964"/>
            <a:ext cx="6641601" cy="125481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[310   318   429   436   442   463   525   553   560   644] </a:t>
            </a:r>
            <a:endParaRPr lang="en-US" sz="2400" dirty="0"/>
          </a:p>
        </p:txBody>
      </p:sp>
      <p:pic>
        <p:nvPicPr>
          <p:cNvPr id="4" name="Picture 3" descr="Screen shot 2010-11-16 at 12.32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2258247"/>
            <a:ext cx="2528378" cy="2057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</a:t>
            </a:r>
            <a:endParaRPr lang="en-US" dirty="0"/>
          </a:p>
        </p:txBody>
      </p:sp>
      <p:pic>
        <p:nvPicPr>
          <p:cNvPr id="6" name="Picture 5" descr="Screen shot 2010-11-16 at 12.43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98" y="1590899"/>
            <a:ext cx="5429987" cy="4432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Feature Selection Competition</vt:lpstr>
      <vt:lpstr>100,000 randomly selected                   10-element feature sets</vt:lpstr>
      <vt:lpstr>100,000 randomly selected                   10-element feature sets</vt:lpstr>
      <vt:lpstr>Results</vt:lpstr>
      <vt:lpstr>Winning Features</vt:lpstr>
      <vt:lpstr>Winning Features</vt:lpstr>
    </vt:vector>
  </TitlesOfParts>
  <Company>University of Sheffield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Competition</dc:title>
  <dc:creator>Jon Barker</dc:creator>
  <cp:lastModifiedBy>Jon Barker</cp:lastModifiedBy>
  <cp:revision>2</cp:revision>
  <dcterms:created xsi:type="dcterms:W3CDTF">2010-11-16T12:31:12Z</dcterms:created>
  <dcterms:modified xsi:type="dcterms:W3CDTF">2010-11-16T12:45:22Z</dcterms:modified>
</cp:coreProperties>
</file>