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04" y="-568"/>
      </p:cViewPr>
      <p:guideLst>
        <p:guide orient="horz" pos="18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7777-E0BE-5C43-8C03-3EB40837A426}" type="datetimeFigureOut">
              <a:rPr lang="en-US" smtClean="0"/>
              <a:pPr/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r>
              <a:rPr lang="en-US" dirty="0" smtClean="0"/>
              <a:t>Challenge</a:t>
            </a:r>
            <a:br>
              <a:rPr lang="en-US" dirty="0" smtClean="0"/>
            </a:b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100,000 randomly selected                   10-element feature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" y="1417638"/>
            <a:ext cx="6516690" cy="486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100,000 randomly selected                   10-element feature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up showing only sets scoring &gt; 80%.</a:t>
            </a:r>
          </a:p>
          <a:p>
            <a:r>
              <a:rPr lang="en-US" dirty="0" smtClean="0"/>
              <a:t>Notice, very unlikely to randomly select &gt; 90%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5" y="3088996"/>
            <a:ext cx="5556317" cy="3254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1509" y="1756963"/>
            <a:ext cx="7026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/>
              <a:t>	</a:t>
            </a:r>
            <a:r>
              <a:rPr lang="en-US" sz="2400" dirty="0" smtClean="0"/>
              <a:t>  88.0		81.5		T Archer</a:t>
            </a:r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	  94.0		89.5		</a:t>
            </a:r>
            <a:r>
              <a:rPr lang="en-US" sz="2400" dirty="0" err="1" smtClean="0"/>
              <a:t>Domonic</a:t>
            </a:r>
            <a:r>
              <a:rPr lang="en-US" sz="2400" dirty="0" smtClean="0"/>
              <a:t> </a:t>
            </a:r>
            <a:r>
              <a:rPr lang="en-US" sz="2400" dirty="0" err="1" smtClean="0"/>
              <a:t>Ellam</a:t>
            </a:r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	  99.5		93.0		Mike Goddard, </a:t>
            </a:r>
            <a:r>
              <a:rPr lang="en-US" sz="2400" dirty="0" err="1" smtClean="0"/>
              <a:t>Callum</a:t>
            </a:r>
            <a:r>
              <a:rPr lang="en-US" sz="2400" dirty="0" smtClean="0"/>
              <a:t> Cox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		and Matt Raymond</a:t>
            </a:r>
          </a:p>
          <a:p>
            <a:endParaRPr lang="en-US" sz="2400" dirty="0" smtClean="0"/>
          </a:p>
          <a:p>
            <a:r>
              <a:rPr lang="en-US" sz="2400" dirty="0" smtClean="0"/>
              <a:t>95.5		94.0		He </a:t>
            </a:r>
            <a:r>
              <a:rPr lang="en-US" sz="2400" dirty="0" err="1" smtClean="0"/>
              <a:t>Hui</a:t>
            </a:r>
            <a:r>
              <a:rPr lang="en-US" sz="2400" dirty="0" smtClean="0"/>
              <a:t> Lim   (2010-2011)</a:t>
            </a:r>
          </a:p>
          <a:p>
            <a:r>
              <a:rPr lang="en-US" sz="2400" dirty="0" smtClean="0"/>
              <a:t>99.5		94.5		</a:t>
            </a:r>
            <a:r>
              <a:rPr lang="en-US" sz="2400" dirty="0" err="1" smtClean="0"/>
              <a:t>Radu</a:t>
            </a:r>
            <a:r>
              <a:rPr lang="en-US" sz="2400" dirty="0" smtClean="0"/>
              <a:t> </a:t>
            </a:r>
            <a:r>
              <a:rPr lang="en-US" sz="2400" dirty="0" err="1" smtClean="0"/>
              <a:t>Popescu</a:t>
            </a:r>
            <a:r>
              <a:rPr lang="en-US" sz="2400" dirty="0" smtClean="0"/>
              <a:t>  (2010-2011)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[1        310   316   367   382  460    463   525   590   615]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[310   318   429   436   442   463   525   553   560   644] (2010)</a:t>
            </a:r>
            <a:endParaRPr lang="en-US" sz="2400" dirty="0"/>
          </a:p>
        </p:txBody>
      </p:sp>
      <p:pic>
        <p:nvPicPr>
          <p:cNvPr id="5" name="Picture 4" descr="fea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90" y="2738837"/>
            <a:ext cx="3483737" cy="2612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Features</a:t>
            </a:r>
            <a:endParaRPr lang="en-US" dirty="0"/>
          </a:p>
        </p:txBody>
      </p:sp>
      <p:pic>
        <p:nvPicPr>
          <p:cNvPr id="4" name="Picture 3" descr="features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56" y="1417638"/>
            <a:ext cx="6846488" cy="5134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Features (2010)</a:t>
            </a:r>
            <a:endParaRPr lang="en-US" dirty="0"/>
          </a:p>
        </p:txBody>
      </p:sp>
      <p:pic>
        <p:nvPicPr>
          <p:cNvPr id="4" name="Picture 3" descr="features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56" y="1417638"/>
            <a:ext cx="6846488" cy="5134866"/>
          </a:xfrm>
          <a:prstGeom prst="rect">
            <a:avLst/>
          </a:prstGeom>
        </p:spPr>
      </p:pic>
      <p:pic>
        <p:nvPicPr>
          <p:cNvPr id="3" name="Picture 2" descr="features2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56" y="1417638"/>
            <a:ext cx="6846487" cy="51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Feature Selection Challenge 2011</vt:lpstr>
      <vt:lpstr>100,000 randomly selected                   10-element feature sets</vt:lpstr>
      <vt:lpstr>100,000 randomly selected                   10-element feature sets</vt:lpstr>
      <vt:lpstr>Results</vt:lpstr>
      <vt:lpstr>Winning Features</vt:lpstr>
      <vt:lpstr>Winning Features</vt:lpstr>
      <vt:lpstr>Winning Features (2010)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Competition</dc:title>
  <dc:creator>Jon Barker</dc:creator>
  <cp:lastModifiedBy>Jon Barker</cp:lastModifiedBy>
  <cp:revision>7</cp:revision>
  <dcterms:created xsi:type="dcterms:W3CDTF">2010-11-16T12:31:12Z</dcterms:created>
  <dcterms:modified xsi:type="dcterms:W3CDTF">2011-11-14T10:50:14Z</dcterms:modified>
</cp:coreProperties>
</file>