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7777-E0BE-5C43-8C03-3EB40837A426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 Challenge</a:t>
            </a:r>
            <a:br>
              <a:rPr lang="en-US" dirty="0" smtClean="0"/>
            </a:b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" y="1417638"/>
            <a:ext cx="6516690" cy="486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100,000 randomly selected                   10-element feature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up showing only sets scoring &gt; 80%.</a:t>
            </a:r>
          </a:p>
          <a:p>
            <a:r>
              <a:rPr lang="en-US" dirty="0" smtClean="0"/>
              <a:t>Notice, very unlikely to randomly select &gt; 90%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3088996"/>
            <a:ext cx="5556317" cy="3254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1187"/>
              </p:ext>
            </p:extLst>
          </p:nvPr>
        </p:nvGraphicFramePr>
        <p:xfrm>
          <a:off x="695795" y="1840633"/>
          <a:ext cx="7991005" cy="235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3"/>
                <a:gridCol w="1464709"/>
                <a:gridCol w="936301"/>
                <a:gridCol w="806517"/>
                <a:gridCol w="3800825"/>
              </a:tblGrid>
              <a:tr h="475972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Luke</a:t>
                      </a:r>
                      <a:r>
                        <a:rPr lang="en-US" baseline="0" dirty="0" smtClean="0"/>
                        <a:t> Heavens + Ben Carr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Paterson, Dewhirst + White</a:t>
                      </a:r>
                    </a:p>
                  </a:txBody>
                  <a:tcPr/>
                </a:tc>
              </a:tr>
              <a:tr h="4170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Florin-Christian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Gavrila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Keegan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11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05606"/>
              </p:ext>
            </p:extLst>
          </p:nvPr>
        </p:nvGraphicFramePr>
        <p:xfrm>
          <a:off x="695795" y="1840633"/>
          <a:ext cx="7991005" cy="235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3"/>
                <a:gridCol w="1464709"/>
                <a:gridCol w="936301"/>
                <a:gridCol w="806517"/>
                <a:gridCol w="3800825"/>
              </a:tblGrid>
              <a:tr h="475972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Josh Keegan</a:t>
                      </a:r>
                      <a:endParaRPr lang="en-US" b="1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Luke</a:t>
                      </a:r>
                      <a:r>
                        <a:rPr lang="en-US" baseline="0" dirty="0" smtClean="0"/>
                        <a:t> Heavens + Ben Carr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Paterson, Dewhirst + White</a:t>
                      </a:r>
                    </a:p>
                  </a:txBody>
                  <a:tcPr/>
                </a:tc>
              </a:tr>
              <a:tr h="417011">
                <a:tc>
                  <a:txBody>
                    <a:bodyPr/>
                    <a:lstStyle/>
                    <a:p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Florin-Christian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Gavrila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7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Board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9136"/>
              </p:ext>
            </p:extLst>
          </p:nvPr>
        </p:nvGraphicFramePr>
        <p:xfrm>
          <a:off x="695795" y="1897320"/>
          <a:ext cx="7991005" cy="272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3"/>
                <a:gridCol w="1464709"/>
                <a:gridCol w="936301"/>
                <a:gridCol w="806517"/>
                <a:gridCol w="3800825"/>
              </a:tblGrid>
              <a:tr h="475972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Keegan</a:t>
                      </a:r>
                      <a:endParaRPr lang="en-US" b="1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Popescu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</a:t>
                      </a:r>
                      <a:endParaRPr lang="en-US" dirty="0"/>
                    </a:p>
                  </a:txBody>
                  <a:tcPr/>
                </a:tc>
              </a:tr>
              <a:tr h="417011">
                <a:tc>
                  <a:txBody>
                    <a:bodyPr/>
                    <a:lstStyle/>
                    <a:p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Goddard, Cox</a:t>
                      </a:r>
                      <a:r>
                        <a:rPr lang="en-US" baseline="0" dirty="0" smtClean="0"/>
                        <a:t> and Raymond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5th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Elston</a:t>
                      </a:r>
                      <a:endParaRPr lang="en-US" dirty="0"/>
                    </a:p>
                  </a:txBody>
                  <a:tcPr/>
                </a:tc>
              </a:tr>
              <a:tr h="359955">
                <a:tc>
                  <a:txBody>
                    <a:bodyPr/>
                    <a:lstStyle/>
                    <a:p>
                      <a:r>
                        <a:rPr lang="en-US" dirty="0" smtClean="0"/>
                        <a:t>6th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 (2010)</a:t>
            </a:r>
            <a:endParaRPr lang="en-US" dirty="0"/>
          </a:p>
        </p:txBody>
      </p:sp>
      <p:pic>
        <p:nvPicPr>
          <p:cNvPr id="4" name="Picture 3" descr="features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1417638"/>
            <a:ext cx="6846488" cy="5134866"/>
          </a:xfrm>
          <a:prstGeom prst="rect">
            <a:avLst/>
          </a:prstGeom>
        </p:spPr>
      </p:pic>
      <p:pic>
        <p:nvPicPr>
          <p:cNvPr id="3" name="Picture 2" descr="features2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1417638"/>
            <a:ext cx="6846487" cy="51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Features (</a:t>
            </a:r>
            <a:r>
              <a:rPr lang="en-US" dirty="0" smtClean="0"/>
              <a:t>2012)</a:t>
            </a:r>
            <a:endParaRPr lang="en-US" dirty="0"/>
          </a:p>
        </p:txBody>
      </p:sp>
      <p:pic>
        <p:nvPicPr>
          <p:cNvPr id="5" name="Picture 4" descr="features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0" y="1417638"/>
            <a:ext cx="6844800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170</Words>
  <Application>Microsoft Macintosh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Feature Selection Challenge 2012</vt:lpstr>
      <vt:lpstr>100,000 randomly selected                   10-element feature sets</vt:lpstr>
      <vt:lpstr>100,000 randomly selected                   10-element feature sets</vt:lpstr>
      <vt:lpstr>Leader Board</vt:lpstr>
      <vt:lpstr>Leader Board</vt:lpstr>
      <vt:lpstr>Leader Board</vt:lpstr>
      <vt:lpstr>Winning Features (2010)</vt:lpstr>
      <vt:lpstr>Winning Features (2012)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Competition</dc:title>
  <dc:creator>Jon Barker</dc:creator>
  <cp:lastModifiedBy>Jon Barker</cp:lastModifiedBy>
  <cp:revision>11</cp:revision>
  <dcterms:created xsi:type="dcterms:W3CDTF">2010-11-16T12:31:12Z</dcterms:created>
  <dcterms:modified xsi:type="dcterms:W3CDTF">2012-11-12T10:17:47Z</dcterms:modified>
</cp:coreProperties>
</file>