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4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8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0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00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4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39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DF74-16E6-4800-A1CA-2D1403B75B7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18FE-5544-483E-B32A-BB22E2742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3971925" y="1981200"/>
            <a:ext cx="1323975" cy="847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6181725" y="1981199"/>
            <a:ext cx="1323975" cy="847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4157018" y="2220395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6366818" y="2220395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  <a:endParaRPr lang="en-GB" dirty="0"/>
          </a:p>
        </p:txBody>
      </p:sp>
      <p:cxnSp>
        <p:nvCxnSpPr>
          <p:cNvPr id="84" name="Straight Arrow Connector 83"/>
          <p:cNvCxnSpPr>
            <a:endCxn id="78" idx="1"/>
          </p:cNvCxnSpPr>
          <p:nvPr/>
        </p:nvCxnSpPr>
        <p:spPr>
          <a:xfrm>
            <a:off x="3333750" y="2405061"/>
            <a:ext cx="63817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3"/>
            <a:endCxn id="79" idx="1"/>
          </p:cNvCxnSpPr>
          <p:nvPr/>
        </p:nvCxnSpPr>
        <p:spPr>
          <a:xfrm flipV="1">
            <a:off x="5295900" y="2405062"/>
            <a:ext cx="8858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</p:cNvCxnSpPr>
          <p:nvPr/>
        </p:nvCxnSpPr>
        <p:spPr>
          <a:xfrm flipV="1">
            <a:off x="7505700" y="2405061"/>
            <a:ext cx="381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445222" y="1356001"/>
            <a:ext cx="177705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Labeled data</a:t>
            </a:r>
            <a:endParaRPr lang="en-GB" dirty="0"/>
          </a:p>
        </p:txBody>
      </p:sp>
      <p:sp>
        <p:nvSpPr>
          <p:cNvPr id="92" name="TextBox 91"/>
          <p:cNvSpPr txBox="1"/>
          <p:nvPr/>
        </p:nvSpPr>
        <p:spPr>
          <a:xfrm>
            <a:off x="2445222" y="2007393"/>
            <a:ext cx="177705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Unlabeled data</a:t>
            </a:r>
            <a:endParaRPr lang="en-GB" dirty="0"/>
          </a:p>
        </p:txBody>
      </p:sp>
      <p:cxnSp>
        <p:nvCxnSpPr>
          <p:cNvPr id="96" name="Elbow Connector 95"/>
          <p:cNvCxnSpPr>
            <a:stCxn id="89" idx="3"/>
            <a:endCxn id="79" idx="0"/>
          </p:cNvCxnSpPr>
          <p:nvPr/>
        </p:nvCxnSpPr>
        <p:spPr>
          <a:xfrm>
            <a:off x="4222277" y="1541739"/>
            <a:ext cx="2621436" cy="4394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23"/>
          <p:cNvSpPr/>
          <p:nvPr/>
        </p:nvSpPr>
        <p:spPr>
          <a:xfrm rot="16200000">
            <a:off x="4377396" y="2998819"/>
            <a:ext cx="1754323" cy="30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23"/>
          <p:cNvSpPr/>
          <p:nvPr/>
        </p:nvSpPr>
        <p:spPr>
          <a:xfrm rot="16200000">
            <a:off x="3202678" y="2998821"/>
            <a:ext cx="1754323" cy="30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23"/>
          <p:cNvSpPr/>
          <p:nvPr/>
        </p:nvSpPr>
        <p:spPr>
          <a:xfrm rot="16200000">
            <a:off x="5155305" y="2998819"/>
            <a:ext cx="1754323" cy="30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Straight Arrow Connector 69"/>
          <p:cNvCxnSpPr>
            <a:endCxn id="67" idx="0"/>
          </p:cNvCxnSpPr>
          <p:nvPr/>
        </p:nvCxnSpPr>
        <p:spPr>
          <a:xfrm>
            <a:off x="3314700" y="3153486"/>
            <a:ext cx="61047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2"/>
          </p:cNvCxnSpPr>
          <p:nvPr/>
        </p:nvCxnSpPr>
        <p:spPr>
          <a:xfrm flipV="1">
            <a:off x="4234507" y="3153486"/>
            <a:ext cx="41369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6" idx="0"/>
          </p:cNvCxnSpPr>
          <p:nvPr/>
        </p:nvCxnSpPr>
        <p:spPr>
          <a:xfrm>
            <a:off x="4631316" y="3153486"/>
            <a:ext cx="468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524272" y="3072523"/>
            <a:ext cx="161925" cy="161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409224" y="3153485"/>
            <a:ext cx="468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187134" y="3153485"/>
            <a:ext cx="468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81375" y="4111608"/>
            <a:ext cx="11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Encoder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093068" y="4111608"/>
            <a:ext cx="11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02784" y="2741532"/>
            <a:ext cx="177705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Unlabeled data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302783" y="1857986"/>
            <a:ext cx="177705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Labeled data</a:t>
            </a:r>
            <a:endParaRPr lang="en-GB" dirty="0"/>
          </a:p>
        </p:txBody>
      </p:sp>
      <p:cxnSp>
        <p:nvCxnSpPr>
          <p:cNvPr id="4" name="Elbow Connector 3"/>
          <p:cNvCxnSpPr>
            <a:stCxn id="14" idx="3"/>
            <a:endCxn id="75" idx="0"/>
          </p:cNvCxnSpPr>
          <p:nvPr/>
        </p:nvCxnSpPr>
        <p:spPr>
          <a:xfrm>
            <a:off x="4079838" y="2043724"/>
            <a:ext cx="525397" cy="10287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24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6234135" y="3797628"/>
            <a:ext cx="8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</a:t>
            </a:r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abeled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data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46464" y="4050534"/>
            <a:ext cx="11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Decoder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regularization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22318" y="2105263"/>
            <a:ext cx="8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Unlabeled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data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02798" y="1886807"/>
            <a:ext cx="8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</a:t>
            </a:r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abeled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data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4562" y="1302260"/>
            <a:ext cx="114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Encoder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48125" y="1610035"/>
            <a:ext cx="1337598" cy="1983176"/>
            <a:chOff x="4048125" y="1610035"/>
            <a:chExt cx="1337598" cy="1983176"/>
          </a:xfrm>
        </p:grpSpPr>
        <p:sp>
          <p:nvSpPr>
            <p:cNvPr id="17" name="矩形 23"/>
            <p:cNvSpPr/>
            <p:nvPr/>
          </p:nvSpPr>
          <p:spPr>
            <a:xfrm rot="16200000">
              <a:off x="4065043" y="2207688"/>
              <a:ext cx="1504639" cy="3093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8" name="Straight Arrow Connector 17"/>
            <p:cNvCxnSpPr>
              <a:endCxn id="17" idx="0"/>
            </p:cNvCxnSpPr>
            <p:nvPr/>
          </p:nvCxnSpPr>
          <p:spPr>
            <a:xfrm>
              <a:off x="4048125" y="2354849"/>
              <a:ext cx="614571" cy="7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2"/>
              <a:endCxn id="62" idx="1"/>
            </p:cNvCxnSpPr>
            <p:nvPr/>
          </p:nvCxnSpPr>
          <p:spPr>
            <a:xfrm>
              <a:off x="4972030" y="2362355"/>
              <a:ext cx="378267" cy="451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277266" y="2319283"/>
              <a:ext cx="108457" cy="933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3913024" y="2550795"/>
              <a:ext cx="1777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Hidden layer</a:t>
              </a:r>
              <a:endParaRPr lang="en-GB" sz="1400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3862160" y="4286959"/>
            <a:ext cx="49240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20362" y="3334548"/>
            <a:ext cx="114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Decoder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533627" y="4266067"/>
            <a:ext cx="490944" cy="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89199" y="2148417"/>
            <a:ext cx="11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Encoder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regularization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36688" y="1302259"/>
            <a:ext cx="114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Encoder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51507" y="4240284"/>
            <a:ext cx="108457" cy="933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7" name="TextBox 46"/>
          <p:cNvSpPr txBox="1"/>
          <p:nvPr/>
        </p:nvSpPr>
        <p:spPr>
          <a:xfrm>
            <a:off x="6036689" y="3334548"/>
            <a:ext cx="114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Decoder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58529"/>
              </p:ext>
            </p:extLst>
          </p:nvPr>
        </p:nvGraphicFramePr>
        <p:xfrm>
          <a:off x="5943600" y="3860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3860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401906" y="2401323"/>
            <a:ext cx="8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Unlabeled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data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0297" y="2105263"/>
            <a:ext cx="78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Encoder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output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7012" y="3742846"/>
            <a:ext cx="8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</a:t>
            </a:r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abeled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data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33243" y="4312144"/>
            <a:ext cx="8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Unlabeled</a:t>
            </a:r>
          </a:p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data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9" name="矩形 23"/>
          <p:cNvSpPr/>
          <p:nvPr/>
        </p:nvSpPr>
        <p:spPr>
          <a:xfrm rot="16200000">
            <a:off x="6710717" y="2207688"/>
            <a:ext cx="1504639" cy="30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6693799" y="2354849"/>
            <a:ext cx="614571" cy="7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</p:cNvCxnSpPr>
          <p:nvPr/>
        </p:nvCxnSpPr>
        <p:spPr>
          <a:xfrm>
            <a:off x="7617704" y="2362355"/>
            <a:ext cx="378267" cy="45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922940" y="2319283"/>
            <a:ext cx="108457" cy="933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6558698" y="2550795"/>
            <a:ext cx="177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Hidden layer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4" name="矩形 23"/>
          <p:cNvSpPr/>
          <p:nvPr/>
        </p:nvSpPr>
        <p:spPr>
          <a:xfrm rot="16200000">
            <a:off x="3756912" y="4132292"/>
            <a:ext cx="1504639" cy="30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3604893" y="4475399"/>
            <a:ext cx="177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Hidden layer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6" name="矩形 23"/>
          <p:cNvSpPr/>
          <p:nvPr/>
        </p:nvSpPr>
        <p:spPr>
          <a:xfrm rot="16200000">
            <a:off x="4463740" y="4132292"/>
            <a:ext cx="1504639" cy="30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311721" y="4475399"/>
            <a:ext cx="177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Hidden layer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3" name="Straight Arrow Connector 12"/>
          <p:cNvCxnSpPr>
            <a:stCxn id="74" idx="2"/>
            <a:endCxn id="76" idx="0"/>
          </p:cNvCxnSpPr>
          <p:nvPr/>
        </p:nvCxnSpPr>
        <p:spPr>
          <a:xfrm>
            <a:off x="4663899" y="4286959"/>
            <a:ext cx="397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6" idx="2"/>
          </p:cNvCxnSpPr>
          <p:nvPr/>
        </p:nvCxnSpPr>
        <p:spPr>
          <a:xfrm>
            <a:off x="5370727" y="4286959"/>
            <a:ext cx="429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23"/>
          <p:cNvSpPr/>
          <p:nvPr/>
        </p:nvSpPr>
        <p:spPr>
          <a:xfrm rot="16200000">
            <a:off x="6417287" y="4132292"/>
            <a:ext cx="1504639" cy="30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6265268" y="4475399"/>
            <a:ext cx="177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Hidden layer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1" name="矩形 23"/>
          <p:cNvSpPr/>
          <p:nvPr/>
        </p:nvSpPr>
        <p:spPr>
          <a:xfrm rot="16200000">
            <a:off x="7124115" y="4132292"/>
            <a:ext cx="1504639" cy="30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6972096" y="4475399"/>
            <a:ext cx="177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Hidden layer</a:t>
            </a:r>
            <a:endParaRPr lang="en-GB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7324274" y="4286959"/>
            <a:ext cx="397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2"/>
          </p:cNvCxnSpPr>
          <p:nvPr/>
        </p:nvCxnSpPr>
        <p:spPr>
          <a:xfrm>
            <a:off x="8031102" y="4286959"/>
            <a:ext cx="429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60893" y="2804696"/>
            <a:ext cx="50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(a)</a:t>
            </a:r>
            <a:endParaRPr lang="en-GB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01531" y="2804696"/>
            <a:ext cx="50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(b)</a:t>
            </a:r>
            <a:endParaRPr lang="en-GB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60893" y="4738825"/>
            <a:ext cx="50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(c)</a:t>
            </a:r>
            <a:endParaRPr lang="en-GB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92860" y="4757875"/>
            <a:ext cx="50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(d)</a:t>
            </a:r>
            <a:endParaRPr lang="en-GB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Adobe Devanagari</vt:lpstr>
      <vt:lpstr>Arial</vt:lpstr>
      <vt:lpstr>Calibri</vt:lpstr>
      <vt:lpstr>Calibri Light</vt:lpstr>
      <vt:lpstr>Office Theme</vt:lpstr>
      <vt:lpstr>MathType 6.0 Equation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</dc:creator>
  <cp:lastModifiedBy>wang</cp:lastModifiedBy>
  <cp:revision>12</cp:revision>
  <dcterms:created xsi:type="dcterms:W3CDTF">2017-09-05T14:39:46Z</dcterms:created>
  <dcterms:modified xsi:type="dcterms:W3CDTF">2017-09-13T12:45:46Z</dcterms:modified>
</cp:coreProperties>
</file>