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>
        <p:scale>
          <a:sx n="113" d="100"/>
          <a:sy n="113" d="100"/>
        </p:scale>
        <p:origin x="52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66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355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7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23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3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5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84A25-51B1-D240-B4F6-D132DBB06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Circus </a:t>
            </a:r>
            <a:r>
              <a:rPr lang="en-US" dirty="0" err="1"/>
              <a:t>charlie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DCEB24-729F-4149-A009-29F79B88F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студентка 232 группы </a:t>
            </a:r>
          </a:p>
          <a:p>
            <a:r>
              <a:rPr lang="ru-RU" dirty="0" err="1"/>
              <a:t>Амельченкова</a:t>
            </a:r>
            <a:r>
              <a:rPr lang="ru-RU" dirty="0"/>
              <a:t> Ксения Николаевна</a:t>
            </a:r>
          </a:p>
        </p:txBody>
      </p:sp>
    </p:spTree>
    <p:extLst>
      <p:ext uri="{BB962C8B-B14F-4D97-AF65-F5344CB8AC3E}">
        <p14:creationId xmlns:p14="http://schemas.microsoft.com/office/powerpoint/2010/main" val="60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8B61602-8A9C-7448-96E4-A7366C2F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Инструкция по эксплуатации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EAFC7-DE61-724C-BF84-0C2F0FC1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517073"/>
            <a:ext cx="9809018" cy="4350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включении выводится главное меню, где можно: </a:t>
            </a:r>
          </a:p>
          <a:p>
            <a:r>
              <a:rPr lang="ru-RU" dirty="0"/>
              <a:t>Начать игру (кнопка </a:t>
            </a:r>
            <a:r>
              <a:rPr lang="en" dirty="0"/>
              <a:t>Start)</a:t>
            </a:r>
            <a:endParaRPr lang="ru-RU" dirty="0"/>
          </a:p>
          <a:p>
            <a:r>
              <a:rPr lang="ru-RU" dirty="0" err="1"/>
              <a:t>Перейти</a:t>
            </a:r>
            <a:r>
              <a:rPr lang="ru-RU" dirty="0"/>
              <a:t> к </a:t>
            </a:r>
            <a:r>
              <a:rPr lang="ru-RU" dirty="0" err="1"/>
              <a:t>настройкам</a:t>
            </a:r>
            <a:r>
              <a:rPr lang="ru-RU" dirty="0"/>
              <a:t> (кнопка </a:t>
            </a:r>
            <a:r>
              <a:rPr lang="en" dirty="0"/>
              <a:t>Settings)</a:t>
            </a:r>
            <a:endParaRPr lang="ru-RU" dirty="0"/>
          </a:p>
          <a:p>
            <a:r>
              <a:rPr lang="ru-RU" dirty="0" err="1"/>
              <a:t>Перейти</a:t>
            </a:r>
            <a:r>
              <a:rPr lang="ru-RU" dirty="0"/>
              <a:t> к таблице рекордов (кнопка </a:t>
            </a:r>
            <a:r>
              <a:rPr lang="en" dirty="0"/>
              <a:t>Records)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Игра: Красный квадрат - персонаж. Необходимо </a:t>
            </a:r>
            <a:r>
              <a:rPr lang="ru-RU" dirty="0" err="1"/>
              <a:t>перепрыгуть</a:t>
            </a:r>
            <a:r>
              <a:rPr lang="ru-RU" dirty="0"/>
              <a:t> через наибольшее количество препятствий (зеленых квадратов). </a:t>
            </a:r>
          </a:p>
          <a:p>
            <a:pPr marL="0" indent="0">
              <a:buNone/>
            </a:pPr>
            <a:r>
              <a:rPr lang="ru-RU" dirty="0"/>
              <a:t>Игра управляется прикосновением к экрану: при нажатии на экран персонаж подпрыгивает.</a:t>
            </a:r>
            <a:br>
              <a:rPr lang="ru-RU" dirty="0"/>
            </a:br>
            <a:r>
              <a:rPr lang="ru-RU" dirty="0"/>
              <a:t>Игра заканчивается, когда персонаж врезается в  препятствие.</a:t>
            </a:r>
          </a:p>
          <a:p>
            <a:pPr marL="0" indent="0">
              <a:buNone/>
            </a:pPr>
            <a:r>
              <a:rPr lang="ru-RU" dirty="0"/>
              <a:t>Выводится сообщение о том, что игра окончена и в случае когда игрок устанавливает новый рекорд, игра запрашивает ввод его имени.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4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1D0E-B02D-E74A-B127-9EBBAB1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выполнению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9149C-B4FA-174A-A66E-3A4A878C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71;p14">
            <a:extLst>
              <a:ext uri="{FF2B5EF4-FFF2-40B4-BE49-F238E27FC236}">
                <a16:creationId xmlns:a16="http://schemas.microsoft.com/office/drawing/2014/main" id="{A5A24590-6B24-C148-BEAA-8FA8D586E5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5797" y="1365813"/>
            <a:ext cx="7141580" cy="505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12F73-35D1-7945-8C6F-AF8E365E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выполнению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C4BED-D4A3-C849-8AB6-BD5BBB0C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471" y="2815184"/>
            <a:ext cx="6188529" cy="22370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Периферия</a:t>
            </a:r>
            <a:r>
              <a:rPr lang="ru-RU" dirty="0"/>
              <a:t>: сенсорный дисплей</a:t>
            </a:r>
          </a:p>
          <a:p>
            <a:pPr marL="0" indent="0">
              <a:buNone/>
            </a:pPr>
            <a:r>
              <a:rPr lang="ru-RU" b="1" dirty="0"/>
              <a:t>Примечание</a:t>
            </a:r>
            <a:r>
              <a:rPr lang="ru-RU" dirty="0"/>
              <a:t>: повторить </a:t>
            </a:r>
            <a:r>
              <a:rPr lang="ru-RU" dirty="0" err="1"/>
              <a:t>геймплей</a:t>
            </a:r>
            <a:r>
              <a:rPr lang="ru-RU" dirty="0"/>
              <a:t> первых 6 уровней игры для одного игрока</a:t>
            </a:r>
          </a:p>
          <a:p>
            <a:pPr marL="0" indent="0">
              <a:buNone/>
            </a:pPr>
            <a:r>
              <a:rPr lang="ru-RU" b="1" dirty="0" err="1"/>
              <a:t>Допзадания</a:t>
            </a:r>
            <a:r>
              <a:rPr lang="ru-RU" b="1" dirty="0"/>
              <a:t>: </a:t>
            </a:r>
            <a:r>
              <a:rPr lang="ru-RU" dirty="0"/>
              <a:t>меню, таблица рекордов, настройки, ввод имени игрока </a:t>
            </a:r>
          </a:p>
          <a:p>
            <a:pPr marL="0" indent="0">
              <a:buNone/>
            </a:pP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B20E55-3FF7-8847-A2D9-7A1CE6A9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1" y="1877786"/>
            <a:ext cx="4724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A4219-3650-CC46-99BB-4FFB861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Используемые устройства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51DC9-1F0C-C143-B83C-DE1AD369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96;p16">
            <a:extLst>
              <a:ext uri="{FF2B5EF4-FFF2-40B4-BE49-F238E27FC236}">
                <a16:creationId xmlns:a16="http://schemas.microsoft.com/office/drawing/2014/main" id="{F1334054-C369-3C48-B7EA-372E5F047D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1329" y="2053500"/>
            <a:ext cx="2023200" cy="2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4;p16">
            <a:extLst>
              <a:ext uri="{FF2B5EF4-FFF2-40B4-BE49-F238E27FC236}">
                <a16:creationId xmlns:a16="http://schemas.microsoft.com/office/drawing/2014/main" id="{ED072A77-88BC-E24E-ABD0-A66C4BFC8C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926" y="4468549"/>
            <a:ext cx="2477818" cy="18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87E91-B209-034B-8AA2-6645A05F08CA}"/>
              </a:ext>
            </a:extLst>
          </p:cNvPr>
          <p:cNvSpPr txBox="1"/>
          <p:nvPr/>
        </p:nvSpPr>
        <p:spPr>
          <a:xfrm>
            <a:off x="3394800" y="2727348"/>
            <a:ext cx="5746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latin typeface="Oswald"/>
                <a:ea typeface="Oswald"/>
                <a:cs typeface="Oswald"/>
                <a:sym typeface="Oswald"/>
              </a:rPr>
              <a:t>TFT 2.4 LCD </a:t>
            </a:r>
            <a:r>
              <a:rPr lang="ru-RU" sz="3200" dirty="0">
                <a:latin typeface="Oswald"/>
                <a:ea typeface="Oswald"/>
                <a:cs typeface="Oswald"/>
                <a:sym typeface="Oswald"/>
              </a:rPr>
              <a:t>дисплей</a:t>
            </a:r>
          </a:p>
          <a:p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4925A-CB15-D94E-A065-F88A6D006F65}"/>
              </a:ext>
            </a:extLst>
          </p:cNvPr>
          <p:cNvSpPr txBox="1"/>
          <p:nvPr/>
        </p:nvSpPr>
        <p:spPr>
          <a:xfrm>
            <a:off x="6445693" y="5188017"/>
            <a:ext cx="574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3200" dirty="0">
                <a:latin typeface="Oswald"/>
                <a:ea typeface="Oswald"/>
                <a:cs typeface="Oswald"/>
                <a:sym typeface="Oswald"/>
              </a:rPr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272476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B8F22-9F0B-284C-A6A1-361BA862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Схема подключения устройств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20370-3973-7240-BE4C-1EE73680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Дисплей подключается к плате через 5 </a:t>
            </a:r>
            <a:r>
              <a:rPr lang="ru-RU" dirty="0" err="1"/>
              <a:t>пинов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F1B2EA-DD78-1B46-A0D4-FB78A654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826418"/>
            <a:ext cx="6172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AB4C6-49CE-CE42-99E3-68990D23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201F2-FDFC-8144-9E5F-FCDB5E04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4086"/>
            <a:ext cx="10167258" cy="469556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UTFT - 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для работы с цветным </a:t>
            </a: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TFT 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дисплеем</a:t>
            </a:r>
            <a:endParaRPr lang="en-US" sz="32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TouchScreen</a:t>
            </a: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–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для чтения нажатий на экран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rgbClr val="11111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EEPROM - 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работа с энергонезависимой памятью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17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BABC75-AA50-FD40-9C8C-6AACA35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архитектура проекта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3A62CC-E2B9-EA47-A2CD-4DE2F4F4E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0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7F3642-82A2-D04C-93D1-A0EF6856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3762632"/>
          </a:xfrm>
        </p:spPr>
        <p:txBody>
          <a:bodyPr/>
          <a:lstStyle/>
          <a:p>
            <a:r>
              <a:rPr lang="ru" dirty="0"/>
              <a:t>Файловая архитектура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F01E17E-D8DE-1643-8ACB-7A92BCC3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3238C4-E622-AB4A-A1C1-4D90DC48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4" y="227188"/>
            <a:ext cx="3632200" cy="3784600"/>
          </a:xfrm>
          <a:prstGeom prst="rect">
            <a:avLst/>
          </a:prstGeom>
        </p:spPr>
      </p:pic>
      <p:pic>
        <p:nvPicPr>
          <p:cNvPr id="3" name="Объект 2">
            <a:extLst>
              <a:ext uri="{FF2B5EF4-FFF2-40B4-BE49-F238E27FC236}">
                <a16:creationId xmlns:a16="http://schemas.microsoft.com/office/drawing/2014/main" id="{DBAB62EC-8007-1249-89FB-42FA65050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5708" y="3165732"/>
            <a:ext cx="3505200" cy="25654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69C5DB7-E185-3B43-BE04-3711DB208ACC}"/>
              </a:ext>
            </a:extLst>
          </p:cNvPr>
          <p:cNvCxnSpPr>
            <a:cxnSpLocks/>
          </p:cNvCxnSpPr>
          <p:nvPr/>
        </p:nvCxnSpPr>
        <p:spPr>
          <a:xfrm>
            <a:off x="6175022" y="1275644"/>
            <a:ext cx="2754489" cy="207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0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59A6D-7ECF-024D-B906-C2FC8F5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211F3D-B23D-1249-9A95-AFC0B7E2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5660"/>
            <a:ext cx="10682542" cy="685234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18438C9-1B09-0745-8C2A-D1AAA6D4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0133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{7E94F381-53BF-C047-819C-B7126205D9B5}tf10001072</Template>
  <TotalTime>1147</TotalTime>
  <Words>160</Words>
  <Application>Microsoft Macintosh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Franklin Gothic Book</vt:lpstr>
      <vt:lpstr>Oswald</vt:lpstr>
      <vt:lpstr>Обрезка</vt:lpstr>
      <vt:lpstr>Circus charlie</vt:lpstr>
      <vt:lpstr>Требования к выполнению задачи</vt:lpstr>
      <vt:lpstr>Требования к выполнению задачи</vt:lpstr>
      <vt:lpstr>Используемые устройства</vt:lpstr>
      <vt:lpstr>Схема подключения устройств</vt:lpstr>
      <vt:lpstr>Использованные библиотеки</vt:lpstr>
      <vt:lpstr>Программная архитектура проекта</vt:lpstr>
      <vt:lpstr>Файловая архитектура проекта</vt:lpstr>
      <vt:lpstr>Презентация PowerPoint</vt:lpstr>
      <vt:lpstr>Инструкция по эксплуатации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Circus charlie</dc:title>
  <dc:creator>Microsoft Office User</dc:creator>
  <cp:lastModifiedBy>Microsoft Office User</cp:lastModifiedBy>
  <cp:revision>10</cp:revision>
  <dcterms:created xsi:type="dcterms:W3CDTF">2019-12-16T20:15:09Z</dcterms:created>
  <dcterms:modified xsi:type="dcterms:W3CDTF">2019-12-25T06:43:39Z</dcterms:modified>
</cp:coreProperties>
</file>