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7A998-780F-4107-BF24-D4E1B787A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449410-4018-476A-934D-F9B7D6DC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D5D48-4161-40E5-B121-42A80BCF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D60AD-B7D6-43CD-909F-2B915114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ED77A-D640-4921-B44D-7AFFC8A4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12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4B92A-6114-47AF-A021-6F489C6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8C4053-CC89-4499-A483-C7AE90B81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D4D33-442E-4B13-BFDF-B79444C6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53F00-6D25-4935-A2EB-D5FB39D4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41FEA-F01F-4FFA-9BEE-3718B7EF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09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A5F4B2-AEA2-4C0E-91F6-7B7E97FBC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B2C6B-59E0-4C58-88E1-F5F4CC1EE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02EF0-D408-4433-B9C5-442E6279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BD4AF-F2AF-4033-A8D4-FAED8881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7BB95-E0F6-4A9C-83FB-0C7F7778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82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B6954-A7FB-4D7D-BF61-348B5FF1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2751A-E0A0-4B14-A534-3521C396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A96C6-65F4-4EF0-ABF8-CCF63867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6832B-DA89-4A01-8BA4-949F47F8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D83B5-D658-4808-B309-E2584B4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54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BFA4-A6B2-4D79-8436-5F7320EB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C3498-1186-4BC4-95BE-780B8A5E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48E87-D233-4C65-89E1-915DC8C9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4522E-213A-4DCB-9F60-A059177C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EC2CD-ECB9-4077-967D-C427FEA3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7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48C73-9E6A-4E34-986A-FAC28445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B5DEA-425B-4395-BD90-B6CB32446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F2070-BB70-48C5-BCB4-0F2325F6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5D082-1F80-4E45-951F-96162427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66530-2791-46EE-BC32-E208DCA2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5F30F-0B58-4096-ACB8-7E9357CC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93D8-F109-4801-97C6-51FF9E57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DC6D4-09EE-4C48-965A-923CA065A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8B3BB-9215-4D41-98F0-A3E8607AB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802334-9505-44B2-A5A5-719B6533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50E415-B9A8-4468-9B1B-47940EEB8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278E4-461D-4CD7-AF3A-C9471E8B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458A52-1926-452F-803B-479B3BE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85BB2-0746-45BF-B0BD-3EE3F48E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84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07F9-F37E-4B4A-871B-D4E00C81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3A5DDD-E4BA-4646-B562-3EE4CF85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A0F5C1-DB5E-4B4D-AE1C-642FF56F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4750BB-D96C-4F86-8F85-8832FA72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3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F77443-2DBB-420B-9D09-777BCDFF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0467FC-C1B7-4E8E-B4D8-A506BA84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AAB57-1C85-4C3C-BAF8-936AAED0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40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D113C-86CF-40F7-A0BF-29CC8EB4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8EE82-2343-4C43-A1E6-F3040390A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0FE81-88D0-488A-87DA-82F229CF7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1AE1B-EB1C-43F9-86EB-F968BD66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AA035-E044-497D-8D25-2E9EDC5D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2B56E9-3C3C-46DF-8C06-7A585DAF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4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84FF3-8CDC-4CBD-8493-0F594C5F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B4A907-58A9-41FB-8683-5F47ACCC5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FCC8A-1F0D-454F-9DEA-BBD91388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96AD0-673E-4049-A9CE-5CFAF861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B195B-AAAC-49EE-A290-DB9EFFE0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51FCB-E661-4358-8386-9CE2652F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19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A31F2-53DD-4107-96A3-916EA0C5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A61D1-9926-412B-A7E4-2443A3F9E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790BF-BCFF-4618-8E62-D879FA41F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9310-93A0-4983-8B08-1F92866A028A}" type="datetimeFigureOut">
              <a:rPr lang="en-CA" smtClean="0"/>
              <a:t>2019-09-07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A5A0E-CD3C-4708-A9DA-CF73F1843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201-CFFD-41BA-B653-B80CA27D6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91DB-6AAF-4ACF-B898-3CDB8C7F74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12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93DEA-EAA8-477F-9F6A-2D32C6479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控制器程序说明</a:t>
            </a:r>
            <a:endParaRPr lang="en-CA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9C5D8-B002-4A34-AA45-A138D014A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2019-07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60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019E98-A1FD-49E2-821F-FAD6CF826ABA}"/>
              </a:ext>
            </a:extLst>
          </p:cNvPr>
          <p:cNvSpPr/>
          <p:nvPr/>
        </p:nvSpPr>
        <p:spPr>
          <a:xfrm>
            <a:off x="518703" y="506800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其他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DBBAB8-572C-449E-B162-2EF78F4A3747}"/>
              </a:ext>
            </a:extLst>
          </p:cNvPr>
          <p:cNvSpPr txBox="1"/>
          <p:nvPr/>
        </p:nvSpPr>
        <p:spPr>
          <a:xfrm>
            <a:off x="956944" y="1554621"/>
            <a:ext cx="10045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ControllerPause</a:t>
            </a:r>
            <a:endParaRPr lang="en-CA" sz="2400" dirty="0"/>
          </a:p>
          <a:p>
            <a:pPr lvl="1"/>
            <a:r>
              <a:rPr lang="zh-CN" altLang="en-US" sz="2400" dirty="0"/>
              <a:t>暂停、继续当前控制器的运行</a:t>
            </a:r>
            <a:endParaRPr lang="en-CA" altLang="zh-CN" sz="2400" dirty="0"/>
          </a:p>
          <a:p>
            <a:pPr lvl="1"/>
            <a:r>
              <a:rPr lang="zh-CN" altLang="en-US" sz="2400" dirty="0"/>
              <a:t>控制器暂停后，调用计算函数等会返回</a:t>
            </a:r>
            <a:r>
              <a:rPr lang="en-US" altLang="zh-CN" sz="2400" dirty="0"/>
              <a:t>0</a:t>
            </a:r>
            <a:r>
              <a:rPr lang="zh-CN" altLang="en-US" sz="2400" dirty="0"/>
              <a:t>控制量</a:t>
            </a:r>
            <a:endParaRPr lang="en-CA" altLang="zh-CN" sz="2400" dirty="0"/>
          </a:p>
          <a:p>
            <a:pPr lvl="1"/>
            <a:r>
              <a:rPr lang="zh-CN" altLang="en-US" sz="2400" dirty="0"/>
              <a:t>继续后，可以继续完成当前任务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GPS2Local</a:t>
            </a:r>
          </a:p>
          <a:p>
            <a:pPr lvl="1"/>
            <a:r>
              <a:rPr lang="zh-CN" altLang="en-US" sz="2400" dirty="0"/>
              <a:t>将</a:t>
            </a:r>
            <a:r>
              <a:rPr lang="en-CA" altLang="zh-CN" sz="2400" dirty="0"/>
              <a:t>GPS</a:t>
            </a:r>
            <a:r>
              <a:rPr lang="zh-CN" altLang="en-US" sz="2400" dirty="0"/>
              <a:t>坐标转换为局部坐标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GPSDistance</a:t>
            </a:r>
            <a:endParaRPr lang="en-CA" sz="2400" dirty="0"/>
          </a:p>
          <a:p>
            <a:pPr lvl="1"/>
            <a:r>
              <a:rPr lang="zh-CN" altLang="en-US" sz="2400" dirty="0"/>
              <a:t>计算两</a:t>
            </a:r>
            <a:r>
              <a:rPr lang="en-CA" altLang="zh-CN" sz="2400" dirty="0"/>
              <a:t>GPS</a:t>
            </a:r>
            <a:r>
              <a:rPr lang="zh-CN" altLang="en-US" sz="2400" dirty="0"/>
              <a:t>坐标间距离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584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2F39459-63ED-4112-9F9F-C0094F13A43D}"/>
              </a:ext>
            </a:extLst>
          </p:cNvPr>
          <p:cNvSpPr/>
          <p:nvPr/>
        </p:nvSpPr>
        <p:spPr>
          <a:xfrm>
            <a:off x="518703" y="506800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库依赖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60D3D8-CB3A-411C-8A7B-BD5A5A994A4A}"/>
              </a:ext>
            </a:extLst>
          </p:cNvPr>
          <p:cNvSpPr/>
          <p:nvPr/>
        </p:nvSpPr>
        <p:spPr>
          <a:xfrm>
            <a:off x="4988271" y="3642243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libbitctrl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6D2466-102C-4D0E-B17D-A50DD8CD4DCB}"/>
              </a:ext>
            </a:extLst>
          </p:cNvPr>
          <p:cNvSpPr/>
          <p:nvPr/>
        </p:nvSpPr>
        <p:spPr>
          <a:xfrm>
            <a:off x="6081011" y="2042775"/>
            <a:ext cx="1698885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GeographicLib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95E7AA-01FC-49FC-A6EA-79BBEB801EA3}"/>
              </a:ext>
            </a:extLst>
          </p:cNvPr>
          <p:cNvSpPr/>
          <p:nvPr/>
        </p:nvSpPr>
        <p:spPr>
          <a:xfrm>
            <a:off x="3799053" y="2029769"/>
            <a:ext cx="1444052" cy="684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Eigen3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E04042-E51C-4271-92FD-8A0C11459318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521079" y="2714688"/>
            <a:ext cx="1220228" cy="927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1C1D0F-365B-4EA3-BF20-AE9D49481C2F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5741307" y="2701681"/>
            <a:ext cx="1189147" cy="940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F4AEC43-F18D-4B53-9B9F-CB73C094A2EF}"/>
              </a:ext>
            </a:extLst>
          </p:cNvPr>
          <p:cNvSpPr txBox="1"/>
          <p:nvPr/>
        </p:nvSpPr>
        <p:spPr>
          <a:xfrm>
            <a:off x="6930453" y="2809133"/>
            <a:ext cx="11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静态库</a:t>
            </a:r>
            <a:endParaRPr lang="en-CA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8637-D743-40DD-B9EB-3A197BE46409}"/>
              </a:ext>
            </a:extLst>
          </p:cNvPr>
          <p:cNvSpPr txBox="1"/>
          <p:nvPr/>
        </p:nvSpPr>
        <p:spPr>
          <a:xfrm>
            <a:off x="3331932" y="2802630"/>
            <a:ext cx="134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纯头文件库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856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BC8911-3E81-4681-BA50-24E8C0E8CDF4}"/>
              </a:ext>
            </a:extLst>
          </p:cNvPr>
          <p:cNvSpPr/>
          <p:nvPr/>
        </p:nvSpPr>
        <p:spPr>
          <a:xfrm>
            <a:off x="518703" y="506800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运行时依赖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0EA8BA-9C7D-447E-8B2D-57E4A82E9312}"/>
              </a:ext>
            </a:extLst>
          </p:cNvPr>
          <p:cNvSpPr/>
          <p:nvPr/>
        </p:nvSpPr>
        <p:spPr>
          <a:xfrm>
            <a:off x="4589929" y="3517913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libbitctrl.dll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606740-09A6-4D98-919C-72605537E6E4}"/>
              </a:ext>
            </a:extLst>
          </p:cNvPr>
          <p:cNvSpPr/>
          <p:nvPr/>
        </p:nvSpPr>
        <p:spPr>
          <a:xfrm>
            <a:off x="3165863" y="1982305"/>
            <a:ext cx="1808373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simpleConfig.txt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F985FB-F29B-4EA3-909B-1E8F95FF9631}"/>
              </a:ext>
            </a:extLst>
          </p:cNvPr>
          <p:cNvSpPr/>
          <p:nvPr/>
        </p:nvSpPr>
        <p:spPr>
          <a:xfrm>
            <a:off x="5686709" y="1982305"/>
            <a:ext cx="1808373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obstacles.txt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AABD527-E4DF-4A9E-812B-23E990B24FB0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4070050" y="2641211"/>
            <a:ext cx="1272915" cy="87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A056163-73AA-4F3A-A61B-92076670CCE0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5342965" y="2641211"/>
            <a:ext cx="1247931" cy="87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D3569EB-3250-4837-AA16-2D9667CD4012}"/>
              </a:ext>
            </a:extLst>
          </p:cNvPr>
          <p:cNvSpPr txBox="1"/>
          <p:nvPr/>
        </p:nvSpPr>
        <p:spPr>
          <a:xfrm>
            <a:off x="6666912" y="2756396"/>
            <a:ext cx="180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障碍物配置文件</a:t>
            </a:r>
            <a:endParaRPr lang="en-CA" altLang="zh-CN" dirty="0"/>
          </a:p>
          <a:p>
            <a:r>
              <a:rPr lang="zh-CN" altLang="en-US" dirty="0"/>
              <a:t>（即地图信息）</a:t>
            </a:r>
            <a:endParaRPr lang="en-CA" altLang="zh-CN" dirty="0"/>
          </a:p>
          <a:p>
            <a:r>
              <a:rPr lang="zh-CN" altLang="en-US" dirty="0"/>
              <a:t>（可为空）</a:t>
            </a:r>
            <a:endParaRPr lang="en-CA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C92EFC-5DBD-476A-98E6-36ECEA66E882}"/>
              </a:ext>
            </a:extLst>
          </p:cNvPr>
          <p:cNvSpPr txBox="1"/>
          <p:nvPr/>
        </p:nvSpPr>
        <p:spPr>
          <a:xfrm>
            <a:off x="3089848" y="2762966"/>
            <a:ext cx="127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配置文件</a:t>
            </a:r>
            <a:endParaRPr lang="en-CA" altLang="zh-CN" dirty="0"/>
          </a:p>
          <a:p>
            <a:r>
              <a:rPr lang="zh-CN" altLang="en-US" dirty="0"/>
              <a:t>（必备）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47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CD5570-9216-48A0-86BE-512C86FF540D}"/>
              </a:ext>
            </a:extLst>
          </p:cNvPr>
          <p:cNvSpPr/>
          <p:nvPr/>
        </p:nvSpPr>
        <p:spPr>
          <a:xfrm>
            <a:off x="518703" y="506800"/>
            <a:ext cx="1609900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基本使用流程</a:t>
            </a:r>
            <a:endParaRPr lang="en-CA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5D7463-8F2A-45E1-AAA5-F0820E4C2750}"/>
              </a:ext>
            </a:extLst>
          </p:cNvPr>
          <p:cNvSpPr txBox="1"/>
          <p:nvPr/>
        </p:nvSpPr>
        <p:spPr>
          <a:xfrm>
            <a:off x="2608286" y="1274166"/>
            <a:ext cx="62359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设置相关目录（见目录设置）</a:t>
            </a:r>
            <a:endParaRPr lang="en-CA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初始化控制器（见初始化与终止）</a:t>
            </a:r>
            <a:endParaRPr lang="en-CA" altLang="zh-CN" sz="2400" dirty="0"/>
          </a:p>
          <a:p>
            <a:pPr marL="342900" indent="-342900">
              <a:buAutoNum type="arabicPeriod"/>
            </a:pPr>
            <a:r>
              <a:rPr lang="en-CA" sz="2400" dirty="0"/>
              <a:t>while </a:t>
            </a:r>
            <a:r>
              <a:rPr lang="zh-CN" altLang="en-US" sz="2400" dirty="0"/>
              <a:t>运行中</a:t>
            </a:r>
            <a:endParaRPr lang="en-CA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若需要，设置新任务（见任务设置）</a:t>
            </a:r>
            <a:endParaRPr lang="en-CA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更新本车状态、更新邻居状态</a:t>
            </a:r>
            <a:endParaRPr lang="en-CA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传入邻居通讯信息、人的信息等（见信息传递）</a:t>
            </a:r>
            <a:endParaRPr lang="en-CA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调用控制器计算函数（见计算与状态）</a:t>
            </a:r>
            <a:endParaRPr lang="en-CA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检查控制器状态（见计算与状态）</a:t>
            </a:r>
            <a:endParaRPr lang="en-CA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读取控制器要发送的信息（见信息传递）</a:t>
            </a:r>
            <a:endParaRPr lang="en-CA" altLang="zh-CN" sz="2400" dirty="0"/>
          </a:p>
          <a:p>
            <a:pPr marL="800100" lvl="1" indent="-342900">
              <a:buAutoNum type="arabicPeriod"/>
            </a:pPr>
            <a:r>
              <a:rPr lang="zh-CN" altLang="en-US" sz="2400" dirty="0"/>
              <a:t>将控制器的消息发给其他机器人</a:t>
            </a:r>
            <a:endParaRPr lang="en-CA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终止控制器运行（见初始化与终止）</a:t>
            </a:r>
            <a:endParaRPr lang="en-CA" altLang="zh-CN" sz="2400" dirty="0"/>
          </a:p>
          <a:p>
            <a:endParaRPr lang="en-CA" altLang="zh-CN" sz="2400" dirty="0"/>
          </a:p>
          <a:p>
            <a:r>
              <a:rPr lang="zh-CN" altLang="en-US" sz="2400" dirty="0"/>
              <a:t>其余见：其他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501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019E98-A1FD-49E2-821F-FAD6CF826ABA}"/>
              </a:ext>
            </a:extLst>
          </p:cNvPr>
          <p:cNvSpPr/>
          <p:nvPr/>
        </p:nvSpPr>
        <p:spPr>
          <a:xfrm>
            <a:off x="518703" y="506800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目录设置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DBBAB8-572C-449E-B162-2EF78F4A3747}"/>
              </a:ext>
            </a:extLst>
          </p:cNvPr>
          <p:cNvSpPr txBox="1"/>
          <p:nvPr/>
        </p:nvSpPr>
        <p:spPr>
          <a:xfrm>
            <a:off x="956944" y="1554621"/>
            <a:ext cx="10045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ControllerSetConfigDir</a:t>
            </a:r>
            <a:endParaRPr lang="en-CA" sz="2400" dirty="0"/>
          </a:p>
          <a:p>
            <a:pPr lvl="1"/>
            <a:r>
              <a:rPr lang="zh-CN" altLang="en-US" sz="2400" dirty="0"/>
              <a:t>设置配置文件</a:t>
            </a:r>
            <a:r>
              <a:rPr lang="en-CA" altLang="zh-CN" sz="2400" dirty="0"/>
              <a:t>simpleConfig.txt</a:t>
            </a:r>
            <a:r>
              <a:rPr lang="zh-CN" altLang="en-US" sz="2400" dirty="0"/>
              <a:t>与</a:t>
            </a:r>
            <a:r>
              <a:rPr lang="en-US" altLang="zh-CN" sz="2400" dirty="0"/>
              <a:t>obstacles.txt</a:t>
            </a:r>
            <a:r>
              <a:rPr lang="zh-CN" altLang="en-US" sz="2400" dirty="0"/>
              <a:t>所在目录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ControllerSetLogDir</a:t>
            </a:r>
            <a:endParaRPr lang="en-CA" sz="2400" dirty="0"/>
          </a:p>
          <a:p>
            <a:pPr lvl="1"/>
            <a:r>
              <a:rPr lang="zh-CN" altLang="en-US" sz="2400" dirty="0"/>
              <a:t>设置要输出的</a:t>
            </a:r>
            <a:r>
              <a:rPr lang="en-CA" altLang="zh-CN" sz="2400" dirty="0"/>
              <a:t>log</a:t>
            </a:r>
            <a:r>
              <a:rPr lang="zh-CN" altLang="en-US" sz="2400" dirty="0"/>
              <a:t>文件的所在目标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0827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367B6A7-4FA4-46D3-8E0E-5802C5DE9EC4}"/>
              </a:ext>
            </a:extLst>
          </p:cNvPr>
          <p:cNvSpPr/>
          <p:nvPr/>
        </p:nvSpPr>
        <p:spPr>
          <a:xfrm>
            <a:off x="634841" y="744010"/>
            <a:ext cx="1658654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初始化与终止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3CD29F-BE48-4FE0-A6A6-AD3456CA49B5}"/>
              </a:ext>
            </a:extLst>
          </p:cNvPr>
          <p:cNvSpPr txBox="1"/>
          <p:nvPr/>
        </p:nvSpPr>
        <p:spPr>
          <a:xfrm>
            <a:off x="1073082" y="1655428"/>
            <a:ext cx="10045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ControllerInit</a:t>
            </a:r>
            <a:endParaRPr lang="en-CA" sz="2400" dirty="0"/>
          </a:p>
          <a:p>
            <a:pPr lvl="1"/>
            <a:r>
              <a:rPr lang="zh-CN" altLang="en-US" sz="2400" dirty="0"/>
              <a:t>传入当前机器人的编号，内部控制器初始化，</a:t>
            </a:r>
            <a:endParaRPr lang="en-CA" altLang="zh-CN" sz="2400" dirty="0"/>
          </a:p>
          <a:p>
            <a:pPr lvl="1"/>
            <a:r>
              <a:rPr lang="zh-CN" altLang="en-US" sz="2400" dirty="0"/>
              <a:t>会读取配置文件</a:t>
            </a:r>
            <a:r>
              <a:rPr lang="en-CA" altLang="zh-CN" sz="2400" dirty="0"/>
              <a:t>simpleConfig.txt</a:t>
            </a:r>
            <a:r>
              <a:rPr lang="zh-CN" altLang="en-US" sz="2400" dirty="0"/>
              <a:t>和</a:t>
            </a:r>
            <a:r>
              <a:rPr lang="en-CA" altLang="zh-CN" sz="2400" dirty="0"/>
              <a:t>obstacles.txt</a:t>
            </a:r>
          </a:p>
          <a:p>
            <a:pPr lvl="1"/>
            <a:r>
              <a:rPr lang="zh-CN" altLang="en-US" sz="2400" dirty="0"/>
              <a:t>如配置文件读取失败会直接挂掉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altLang="zh-CN" sz="2400" dirty="0" err="1"/>
              <a:t>GPSSetAnchor</a:t>
            </a:r>
            <a:endParaRPr lang="en-CA" altLang="zh-CN" sz="2400" dirty="0"/>
          </a:p>
          <a:p>
            <a:pPr lvl="1"/>
            <a:r>
              <a:rPr lang="zh-CN" altLang="en-US" sz="2400" dirty="0"/>
              <a:t>手动设置当前的</a:t>
            </a:r>
            <a:r>
              <a:rPr lang="en-CA" altLang="zh-CN" sz="2400" dirty="0"/>
              <a:t>GPS</a:t>
            </a:r>
            <a:r>
              <a:rPr lang="zh-CN" altLang="en-US" sz="2400" dirty="0"/>
              <a:t>原点信息</a:t>
            </a:r>
            <a:endParaRPr lang="en-CA" altLang="zh-CN" sz="2400" dirty="0"/>
          </a:p>
          <a:p>
            <a:pPr lvl="1"/>
            <a:r>
              <a:rPr lang="zh-CN" altLang="en-US" sz="2400" dirty="0"/>
              <a:t>调用</a:t>
            </a:r>
            <a:r>
              <a:rPr lang="en-CA" sz="2400" dirty="0" err="1"/>
              <a:t>ControllerInit</a:t>
            </a:r>
            <a:r>
              <a:rPr lang="zh-CN" altLang="en-US" sz="2400" dirty="0"/>
              <a:t>时，会从</a:t>
            </a:r>
            <a:r>
              <a:rPr lang="en-CA" altLang="zh-CN" sz="2400" dirty="0"/>
              <a:t>simpleConfig.txt</a:t>
            </a:r>
            <a:r>
              <a:rPr lang="zh-CN" altLang="en-US" sz="2400" dirty="0"/>
              <a:t>中读出原点信息并覆盖现有设置，故手动设置时，需在</a:t>
            </a:r>
            <a:r>
              <a:rPr lang="en-CA" sz="2400" dirty="0" err="1"/>
              <a:t>ControllerInit</a:t>
            </a:r>
            <a:r>
              <a:rPr lang="zh-CN" altLang="en-US" sz="2400" dirty="0"/>
              <a:t>后调用此函数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altLang="zh-CN" sz="2400" dirty="0" err="1"/>
              <a:t>GPSGetAnchor</a:t>
            </a:r>
            <a:endParaRPr lang="en-CA" altLang="zh-CN" sz="2400" dirty="0"/>
          </a:p>
          <a:p>
            <a:pPr lvl="1"/>
            <a:r>
              <a:rPr lang="zh-CN" altLang="en-US" sz="2400" dirty="0"/>
              <a:t>读取当前的</a:t>
            </a:r>
            <a:r>
              <a:rPr lang="en-CA" altLang="zh-CN" sz="2400" dirty="0"/>
              <a:t>GPS</a:t>
            </a:r>
            <a:r>
              <a:rPr lang="zh-CN" altLang="en-US" sz="2400" dirty="0"/>
              <a:t>原点信息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altLang="zh-CN" sz="2400" dirty="0" err="1"/>
              <a:t>ControllerStop</a:t>
            </a:r>
            <a:endParaRPr lang="en-CA" altLang="zh-CN" sz="2400" dirty="0"/>
          </a:p>
          <a:p>
            <a:pPr lvl="1"/>
            <a:r>
              <a:rPr lang="zh-CN" altLang="en-US" sz="2400" dirty="0"/>
              <a:t>终止控制器运行，再次调用相关函数前需再次进行初始化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12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019E98-A1FD-49E2-821F-FAD6CF826ABA}"/>
              </a:ext>
            </a:extLst>
          </p:cNvPr>
          <p:cNvSpPr/>
          <p:nvPr/>
        </p:nvSpPr>
        <p:spPr>
          <a:xfrm>
            <a:off x="518703" y="506800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任务设置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DBBAB8-572C-449E-B162-2EF78F4A3747}"/>
              </a:ext>
            </a:extLst>
          </p:cNvPr>
          <p:cNvSpPr txBox="1"/>
          <p:nvPr/>
        </p:nvSpPr>
        <p:spPr>
          <a:xfrm>
            <a:off x="956944" y="1554621"/>
            <a:ext cx="10045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ControllerSetPath</a:t>
            </a:r>
            <a:endParaRPr lang="en-CA" sz="2400" dirty="0"/>
          </a:p>
          <a:p>
            <a:pPr lvl="1"/>
            <a:r>
              <a:rPr lang="zh-CN" altLang="en-US" sz="2400" dirty="0"/>
              <a:t>设置当前任务的路径信息</a:t>
            </a:r>
            <a:endParaRPr lang="en-CA" altLang="zh-CN" sz="2400" dirty="0"/>
          </a:p>
          <a:p>
            <a:pPr lvl="1"/>
            <a:r>
              <a:rPr lang="zh-CN" altLang="en-US" sz="2400" dirty="0"/>
              <a:t>对于任务</a:t>
            </a:r>
            <a:r>
              <a:rPr lang="en-CA" altLang="zh-CN" sz="2400" dirty="0"/>
              <a:t>A, B</a:t>
            </a:r>
            <a:r>
              <a:rPr lang="zh-CN" altLang="en-US" sz="2400" dirty="0"/>
              <a:t>，需先调用此函数，再调用</a:t>
            </a:r>
            <a:r>
              <a:rPr lang="en-CA" altLang="zh-CN" sz="2400" dirty="0" err="1"/>
              <a:t>SetFunction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err="1"/>
              <a:t>ControllerSetTargetPoint</a:t>
            </a:r>
            <a:endParaRPr lang="en-CA" sz="2400" dirty="0"/>
          </a:p>
          <a:p>
            <a:pPr lvl="1"/>
            <a:r>
              <a:rPr lang="zh-CN" altLang="en-US" sz="2400" dirty="0"/>
              <a:t>设置当前任务的目标点信息</a:t>
            </a:r>
            <a:endParaRPr lang="en-CA" altLang="zh-CN" sz="2400" dirty="0"/>
          </a:p>
          <a:p>
            <a:pPr lvl="1"/>
            <a:r>
              <a:rPr lang="zh-CN" altLang="en-US" sz="2400" dirty="0"/>
              <a:t>对于任务</a:t>
            </a:r>
            <a:r>
              <a:rPr lang="en-CA" altLang="zh-CN" sz="2400" dirty="0"/>
              <a:t>D</a:t>
            </a:r>
            <a:r>
              <a:rPr lang="zh-CN" altLang="en-US" sz="2400" dirty="0"/>
              <a:t>，需先调用此函数，再调用</a:t>
            </a:r>
            <a:r>
              <a:rPr lang="en-CA" altLang="zh-CN" sz="2400" dirty="0" err="1"/>
              <a:t>SetFunction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ControllerSetFunction</a:t>
            </a:r>
            <a:endParaRPr lang="en-CA" sz="2400" dirty="0"/>
          </a:p>
          <a:p>
            <a:pPr lvl="1"/>
            <a:r>
              <a:rPr lang="zh-CN" altLang="en-US" sz="2400" dirty="0"/>
              <a:t>设置主任务与辅助任务，主任务唯一，辅助任务可叠加</a:t>
            </a:r>
            <a:endParaRPr lang="en-CA" altLang="zh-CN" sz="2400" dirty="0"/>
          </a:p>
          <a:p>
            <a:pPr lvl="1"/>
            <a:r>
              <a:rPr lang="zh-CN" altLang="en-US" sz="2400" dirty="0"/>
              <a:t>主任务包括：</a:t>
            </a:r>
            <a:r>
              <a:rPr lang="en-CA" altLang="zh-CN" sz="2400" dirty="0"/>
              <a:t>A. </a:t>
            </a:r>
            <a:r>
              <a:rPr lang="zh-CN" altLang="en-US" sz="2400" dirty="0"/>
              <a:t>单车轨迹跟踪，</a:t>
            </a:r>
            <a:r>
              <a:rPr lang="en-CA" altLang="zh-CN" sz="2400" dirty="0"/>
              <a:t>B. </a:t>
            </a:r>
            <a:r>
              <a:rPr lang="zh-CN" altLang="en-US" sz="2400" dirty="0"/>
              <a:t>编队轨迹跟踪，</a:t>
            </a:r>
            <a:r>
              <a:rPr lang="en-CA" altLang="zh-CN" sz="2400" dirty="0"/>
              <a:t>C. </a:t>
            </a:r>
            <a:r>
              <a:rPr lang="zh-CN" altLang="en-US" sz="2400" dirty="0"/>
              <a:t>跟随人，</a:t>
            </a:r>
            <a:endParaRPr lang="en-CA" altLang="zh-CN" sz="2400" dirty="0"/>
          </a:p>
          <a:p>
            <a:pPr lvl="1"/>
            <a:r>
              <a:rPr lang="en-CA" altLang="zh-CN" sz="2400" dirty="0"/>
              <a:t>                           D. </a:t>
            </a:r>
            <a:r>
              <a:rPr lang="zh-CN" altLang="en-US" sz="2400" dirty="0"/>
              <a:t>原地转向目标</a:t>
            </a:r>
            <a:endParaRPr lang="en-CA" altLang="zh-CN" sz="2400" dirty="0"/>
          </a:p>
          <a:p>
            <a:pPr lvl="1"/>
            <a:r>
              <a:rPr lang="zh-CN" altLang="en-US" sz="2400" dirty="0"/>
              <a:t>辅助任务有：</a:t>
            </a:r>
            <a:r>
              <a:rPr lang="en-US" altLang="zh-CN" sz="2400" dirty="0"/>
              <a:t>a. </a:t>
            </a:r>
            <a:r>
              <a:rPr lang="zh-CN" altLang="en-US" sz="2400" dirty="0"/>
              <a:t>人工遥控干预，</a:t>
            </a:r>
            <a:r>
              <a:rPr lang="en-CA" altLang="zh-CN" sz="2400" dirty="0"/>
              <a:t>b. </a:t>
            </a:r>
            <a:r>
              <a:rPr lang="zh-CN" altLang="en-US" sz="2400" dirty="0"/>
              <a:t>故障检测，</a:t>
            </a:r>
            <a:r>
              <a:rPr lang="en-CA" altLang="zh-CN" sz="2400" dirty="0"/>
              <a:t>c. </a:t>
            </a:r>
            <a:r>
              <a:rPr lang="zh-CN" altLang="en-US" sz="2400" dirty="0"/>
              <a:t>演示出现故障</a:t>
            </a:r>
            <a:endParaRPr lang="en-CA" altLang="zh-CN" sz="2400" dirty="0"/>
          </a:p>
          <a:p>
            <a:pPr lvl="1"/>
            <a:r>
              <a:rPr lang="zh-CN" altLang="en-US" sz="2400" dirty="0"/>
              <a:t>可以通过此函数取消当前主任务、辅助任务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09155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019E98-A1FD-49E2-821F-FAD6CF826ABA}"/>
              </a:ext>
            </a:extLst>
          </p:cNvPr>
          <p:cNvSpPr/>
          <p:nvPr/>
        </p:nvSpPr>
        <p:spPr>
          <a:xfrm>
            <a:off x="518703" y="506800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信息传递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DBBAB8-572C-449E-B162-2EF78F4A3747}"/>
              </a:ext>
            </a:extLst>
          </p:cNvPr>
          <p:cNvSpPr txBox="1"/>
          <p:nvPr/>
        </p:nvSpPr>
        <p:spPr>
          <a:xfrm>
            <a:off x="732092" y="1351508"/>
            <a:ext cx="106004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ControllerSetObstacles</a:t>
            </a:r>
            <a:endParaRPr lang="en-CA" sz="2400" dirty="0"/>
          </a:p>
          <a:p>
            <a:pPr lvl="1"/>
            <a:r>
              <a:rPr lang="zh-CN" altLang="en-US" sz="2400" dirty="0"/>
              <a:t>设置临时检测到的障碍物信息，即</a:t>
            </a:r>
            <a:r>
              <a:rPr lang="en-CA" altLang="zh-CN" sz="2400" dirty="0"/>
              <a:t>obstacles.txt</a:t>
            </a:r>
            <a:r>
              <a:rPr lang="zh-CN" altLang="en-US" sz="2400" dirty="0"/>
              <a:t>中未列出的障碍物</a:t>
            </a:r>
            <a:endParaRPr lang="en-CA" altLang="zh-CN" sz="2400" dirty="0"/>
          </a:p>
          <a:p>
            <a:pPr lvl="1"/>
            <a:r>
              <a:rPr lang="zh-CN" altLang="en-US" sz="2400" dirty="0"/>
              <a:t>不需要把其他车的位置传进来作为障碍，车车之间避碰会另行考虑</a:t>
            </a:r>
            <a:endParaRPr lang="en-CA" altLang="zh-CN" sz="2400" dirty="0"/>
          </a:p>
          <a:p>
            <a:pPr lvl="1"/>
            <a:r>
              <a:rPr lang="zh-CN" altLang="en-US" sz="2400" dirty="0"/>
              <a:t>每次调用都会覆盖上次调用传入的数据</a:t>
            </a:r>
            <a:endParaRPr lang="en-CA" altLang="zh-CN" sz="2400" dirty="0"/>
          </a:p>
          <a:p>
            <a:pPr lvl="1"/>
            <a:r>
              <a:rPr lang="zh-CN" altLang="en-US" sz="2400" dirty="0"/>
              <a:t>每次调用计算函数</a:t>
            </a:r>
            <a:r>
              <a:rPr lang="en-CA" altLang="zh-CN" sz="2400" dirty="0" err="1"/>
              <a:t>ControllerCompute</a:t>
            </a:r>
            <a:r>
              <a:rPr lang="zh-CN" altLang="en-US" sz="2400" dirty="0"/>
              <a:t>都会清空传入的数据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ControllerSetHumanInput</a:t>
            </a:r>
            <a:endParaRPr lang="en-CA" sz="2400" dirty="0"/>
          </a:p>
          <a:p>
            <a:pPr lvl="1"/>
            <a:r>
              <a:rPr lang="zh-CN" altLang="en-US" sz="2400" dirty="0"/>
              <a:t>开启人为干预任务时，用此函数传入人的输入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altLang="zh-CN" sz="2400" dirty="0" err="1"/>
              <a:t>ControllerSetHumanPosition</a:t>
            </a:r>
            <a:endParaRPr lang="en-CA" altLang="zh-CN" sz="2400" dirty="0"/>
          </a:p>
          <a:p>
            <a:pPr lvl="1"/>
            <a:r>
              <a:rPr lang="zh-CN" altLang="en-US" sz="2400" dirty="0"/>
              <a:t>开启跟随人任务时，用此函数传入当前人的位置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altLang="zh-CN" sz="2400" dirty="0" err="1"/>
              <a:t>ControllerHandleMsg</a:t>
            </a:r>
            <a:endParaRPr lang="en-CA" altLang="zh-CN" sz="2400" dirty="0"/>
          </a:p>
          <a:p>
            <a:pPr lvl="1"/>
            <a:r>
              <a:rPr lang="zh-CN" altLang="en-US" sz="2400" dirty="0"/>
              <a:t>传入别的控制器发来的“控制器消息”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altLang="zh-CN" sz="2400" dirty="0" err="1"/>
              <a:t>ControllerGetMsg</a:t>
            </a:r>
            <a:endParaRPr lang="en-CA" altLang="zh-CN" sz="2400" dirty="0"/>
          </a:p>
          <a:p>
            <a:pPr lvl="1"/>
            <a:r>
              <a:rPr lang="zh-CN" altLang="en-US" sz="2400" dirty="0"/>
              <a:t>读取控制器要发给别的车的“控制器消息”，确保</a:t>
            </a:r>
            <a:r>
              <a:rPr lang="en-CA" altLang="zh-CN" sz="2400" dirty="0"/>
              <a:t>buffer</a:t>
            </a:r>
            <a:r>
              <a:rPr lang="zh-CN" altLang="en-US" sz="2400" dirty="0"/>
              <a:t>长度不小于</a:t>
            </a:r>
            <a:r>
              <a:rPr lang="en-US" altLang="zh-CN" sz="2400" dirty="0"/>
              <a:t>80</a:t>
            </a:r>
            <a:r>
              <a:rPr lang="zh-CN" altLang="en-US" sz="2400" dirty="0"/>
              <a:t>字节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140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019E98-A1FD-49E2-821F-FAD6CF826ABA}"/>
              </a:ext>
            </a:extLst>
          </p:cNvPr>
          <p:cNvSpPr/>
          <p:nvPr/>
        </p:nvSpPr>
        <p:spPr>
          <a:xfrm>
            <a:off x="518703" y="506800"/>
            <a:ext cx="1506071" cy="658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计算与状态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DBBAB8-572C-449E-B162-2EF78F4A3747}"/>
              </a:ext>
            </a:extLst>
          </p:cNvPr>
          <p:cNvSpPr txBox="1"/>
          <p:nvPr/>
        </p:nvSpPr>
        <p:spPr>
          <a:xfrm>
            <a:off x="956944" y="1554621"/>
            <a:ext cx="10045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ControllerCompute</a:t>
            </a:r>
            <a:endParaRPr lang="en-CA" sz="2400" dirty="0"/>
          </a:p>
          <a:p>
            <a:pPr lvl="1"/>
            <a:r>
              <a:rPr lang="zh-CN" altLang="en-US" sz="2400" dirty="0"/>
              <a:t>传入当前时间、本车基本状态、邻居车基本状态</a:t>
            </a:r>
            <a:endParaRPr lang="en-CA" altLang="zh-CN" sz="2400" dirty="0"/>
          </a:p>
          <a:p>
            <a:pPr lvl="1"/>
            <a:r>
              <a:rPr lang="zh-CN" altLang="en-US" sz="2400" dirty="0"/>
              <a:t>计算得当前的控制量（线速度，角速度）</a:t>
            </a:r>
            <a:endParaRPr lang="en-CA" altLang="zh-CN" sz="2400" dirty="0"/>
          </a:p>
          <a:p>
            <a:pPr lvl="1"/>
            <a:r>
              <a:rPr lang="zh-CN" altLang="en-US" sz="2400" dirty="0"/>
              <a:t>注意：传入的位置都是局部坐标，坐标转换函数见“其他”</a:t>
            </a: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err="1"/>
              <a:t>ControllerState</a:t>
            </a:r>
            <a:endParaRPr lang="en-CA" sz="2400" dirty="0"/>
          </a:p>
          <a:p>
            <a:pPr lvl="1"/>
            <a:r>
              <a:rPr lang="en-US" altLang="zh-CN" sz="2400" dirty="0"/>
              <a:t>0 </a:t>
            </a:r>
            <a:r>
              <a:rPr lang="zh-CN" altLang="en-US" sz="2400" dirty="0"/>
              <a:t>正常</a:t>
            </a:r>
          </a:p>
          <a:p>
            <a:pPr lvl="1"/>
            <a:r>
              <a:rPr lang="en-US" altLang="zh-CN" sz="2400" dirty="0"/>
              <a:t>1 </a:t>
            </a:r>
            <a:r>
              <a:rPr lang="zh-CN" altLang="en-US" sz="2400" dirty="0"/>
              <a:t>正常</a:t>
            </a:r>
            <a:r>
              <a:rPr lang="en-US" altLang="zh-CN" sz="2400" dirty="0"/>
              <a:t>, </a:t>
            </a:r>
            <a:r>
              <a:rPr lang="zh-CN" altLang="en-US" sz="2400" dirty="0"/>
              <a:t>但已到达目的地</a:t>
            </a:r>
            <a:r>
              <a:rPr lang="en-US" altLang="zh-CN" sz="2400" dirty="0"/>
              <a:t>/</a:t>
            </a:r>
            <a:r>
              <a:rPr lang="zh-CN" altLang="en-US" sz="2400" dirty="0"/>
              <a:t>完成预定任务</a:t>
            </a:r>
            <a:r>
              <a:rPr lang="en-US" altLang="zh-CN" sz="2400" dirty="0"/>
              <a:t>, </a:t>
            </a:r>
            <a:r>
              <a:rPr lang="zh-CN" altLang="en-US" sz="2400" dirty="0"/>
              <a:t>可以停止当前任务</a:t>
            </a:r>
          </a:p>
          <a:p>
            <a:pPr lvl="1"/>
            <a:r>
              <a:rPr lang="en-US" altLang="zh-CN" sz="2400" dirty="0"/>
              <a:t>2 </a:t>
            </a:r>
            <a:r>
              <a:rPr lang="zh-CN" altLang="en-US" sz="2400" dirty="0"/>
              <a:t>其他错误</a:t>
            </a:r>
            <a:r>
              <a:rPr lang="en-US" altLang="zh-CN" sz="2400" dirty="0"/>
              <a:t>, </a:t>
            </a:r>
            <a:r>
              <a:rPr lang="zh-CN" altLang="en-US" sz="2400" dirty="0"/>
              <a:t>需要立即终止运行       </a:t>
            </a:r>
          </a:p>
          <a:p>
            <a:pPr lvl="1"/>
            <a:r>
              <a:rPr lang="en-US" altLang="zh-CN" sz="2400" dirty="0"/>
              <a:t>3 </a:t>
            </a:r>
            <a:r>
              <a:rPr lang="zh-CN" altLang="en-US" sz="2400" dirty="0"/>
              <a:t>检测出本机故障 </a:t>
            </a:r>
            <a:r>
              <a:rPr lang="en-US" altLang="zh-CN" sz="2400" dirty="0"/>
              <a:t>( </a:t>
            </a:r>
            <a:r>
              <a:rPr lang="zh-CN" altLang="en-US" sz="2400" dirty="0"/>
              <a:t>故障检测任务开启时 </a:t>
            </a:r>
            <a:r>
              <a:rPr lang="en-US" altLang="zh-CN" sz="2400" dirty="0"/>
              <a:t>)</a:t>
            </a: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err="1"/>
              <a:t>ControllerTaskProgress</a:t>
            </a:r>
            <a:endParaRPr lang="en-CA" sz="2400" dirty="0"/>
          </a:p>
          <a:p>
            <a:pPr lvl="1"/>
            <a:r>
              <a:rPr lang="zh-CN" altLang="en-US" sz="2400" dirty="0"/>
              <a:t>返回当前任务的完成进度</a:t>
            </a:r>
            <a:endParaRPr lang="en-US" altLang="zh-CN" sz="2400" dirty="0"/>
          </a:p>
          <a:p>
            <a:pPr lvl="1"/>
            <a:r>
              <a:rPr lang="en-US" altLang="zh-CN" sz="2400" dirty="0"/>
              <a:t>0</a:t>
            </a:r>
            <a:r>
              <a:rPr lang="zh-CN" altLang="en-US" sz="2400" dirty="0"/>
              <a:t>表示任务刚开始</a:t>
            </a:r>
            <a:r>
              <a:rPr lang="en-US" altLang="zh-CN" sz="2400" dirty="0"/>
              <a:t>, 1</a:t>
            </a:r>
            <a:r>
              <a:rPr lang="zh-CN" altLang="en-US" sz="2400" dirty="0"/>
              <a:t>表示任务已完成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421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633</Words>
  <Application>Microsoft Office PowerPoint</Application>
  <PresentationFormat>宽屏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主题​​</vt:lpstr>
      <vt:lpstr>控制器程序说明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控制器程序说明</dc:title>
  <dc:creator>成思 商</dc:creator>
  <cp:lastModifiedBy>成思 商</cp:lastModifiedBy>
  <cp:revision>20</cp:revision>
  <dcterms:created xsi:type="dcterms:W3CDTF">2019-09-08T04:18:44Z</dcterms:created>
  <dcterms:modified xsi:type="dcterms:W3CDTF">2019-09-08T05:15:18Z</dcterms:modified>
</cp:coreProperties>
</file>