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1E349-2CC7-47E3-A430-4B5124E4C00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B6508C-F810-446B-AEC7-DBFCC310E5A2}">
      <dgm:prSet phldrT="[文本]"/>
      <dgm:spPr/>
      <dgm:t>
        <a:bodyPr/>
        <a:lstStyle/>
        <a:p>
          <a:r>
            <a:rPr lang="zh-CN" altLang="en-US" dirty="0" smtClean="0"/>
            <a:t>爬虫</a:t>
          </a:r>
          <a:endParaRPr lang="zh-CN" altLang="en-US" dirty="0"/>
        </a:p>
      </dgm:t>
    </dgm:pt>
    <dgm:pt modelId="{4F3D5D73-AAA4-4AD3-B7C2-CAF999A4E018}" type="parTrans" cxnId="{24DB3B62-87D8-4188-BEFC-020003DEF8A6}">
      <dgm:prSet/>
      <dgm:spPr/>
      <dgm:t>
        <a:bodyPr/>
        <a:lstStyle/>
        <a:p>
          <a:endParaRPr lang="zh-CN" altLang="en-US"/>
        </a:p>
      </dgm:t>
    </dgm:pt>
    <dgm:pt modelId="{B1FAEBA7-E5BC-4D45-A361-359E95D9164D}" type="sibTrans" cxnId="{24DB3B62-87D8-4188-BEFC-020003DEF8A6}">
      <dgm:prSet/>
      <dgm:spPr/>
      <dgm:t>
        <a:bodyPr/>
        <a:lstStyle/>
        <a:p>
          <a:endParaRPr lang="zh-CN" altLang="en-US"/>
        </a:p>
      </dgm:t>
    </dgm:pt>
    <dgm:pt modelId="{1E69508E-8FF7-4291-AD77-40F112AE7D06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DB6A8778-DB56-40AA-BE38-1A1D465E1207}" type="parTrans" cxnId="{0F7B296A-0868-4D2B-83DC-CAD528AEEA29}">
      <dgm:prSet/>
      <dgm:spPr/>
      <dgm:t>
        <a:bodyPr/>
        <a:lstStyle/>
        <a:p>
          <a:endParaRPr lang="zh-CN" altLang="en-US"/>
        </a:p>
      </dgm:t>
    </dgm:pt>
    <dgm:pt modelId="{FCBBDE5E-E3EC-4C0D-AEE9-BE457F975FE4}" type="sibTrans" cxnId="{0F7B296A-0868-4D2B-83DC-CAD528AEEA29}">
      <dgm:prSet/>
      <dgm:spPr/>
      <dgm:t>
        <a:bodyPr/>
        <a:lstStyle/>
        <a:p>
          <a:endParaRPr lang="zh-CN" altLang="en-US"/>
        </a:p>
      </dgm:t>
    </dgm:pt>
    <dgm:pt modelId="{7767BA8B-419C-47D5-952A-9D033CC55AB8}">
      <dgm:prSet phldrT="[文本]"/>
      <dgm:spPr/>
      <dgm:t>
        <a:bodyPr/>
        <a:lstStyle/>
        <a:p>
          <a:r>
            <a:rPr lang="zh-CN" altLang="en-US" dirty="0" smtClean="0"/>
            <a:t>图片</a:t>
          </a:r>
          <a:endParaRPr lang="zh-CN" altLang="en-US" dirty="0"/>
        </a:p>
      </dgm:t>
    </dgm:pt>
    <dgm:pt modelId="{C53361F6-5753-4B95-A97E-49EABD4E444B}" type="parTrans" cxnId="{491A753A-979A-4FA0-8FE6-20483F553A90}">
      <dgm:prSet/>
      <dgm:spPr/>
      <dgm:t>
        <a:bodyPr/>
        <a:lstStyle/>
        <a:p>
          <a:endParaRPr lang="zh-CN" altLang="en-US"/>
        </a:p>
      </dgm:t>
    </dgm:pt>
    <dgm:pt modelId="{95430E73-D8D5-4770-B6AD-9ABFFD2EC6F9}" type="sibTrans" cxnId="{491A753A-979A-4FA0-8FE6-20483F553A90}">
      <dgm:prSet/>
      <dgm:spPr/>
      <dgm:t>
        <a:bodyPr/>
        <a:lstStyle/>
        <a:p>
          <a:endParaRPr lang="zh-CN" altLang="en-US"/>
        </a:p>
      </dgm:t>
    </dgm:pt>
    <dgm:pt modelId="{F3BF0073-06CF-4CF4-AFCD-F2E6DA353C4A}">
      <dgm:prSet phldrT="[文本]"/>
      <dgm:spPr/>
      <dgm:t>
        <a:bodyPr/>
        <a:lstStyle/>
        <a:p>
          <a:r>
            <a:rPr lang="zh-CN" altLang="en-US" dirty="0" smtClean="0"/>
            <a:t>音乐</a:t>
          </a:r>
          <a:endParaRPr lang="zh-CN" altLang="en-US" dirty="0"/>
        </a:p>
      </dgm:t>
    </dgm:pt>
    <dgm:pt modelId="{F1ED898F-060D-4A79-AC03-A4B6A186A83B}" type="parTrans" cxnId="{54AAFCAE-A795-48ED-A8B4-2AF1ED94DB3F}">
      <dgm:prSet/>
      <dgm:spPr/>
      <dgm:t>
        <a:bodyPr/>
        <a:lstStyle/>
        <a:p>
          <a:endParaRPr lang="zh-CN" altLang="en-US"/>
        </a:p>
      </dgm:t>
    </dgm:pt>
    <dgm:pt modelId="{FE7D1EE6-2F31-4782-A1D6-AFDB93A68575}" type="sibTrans" cxnId="{54AAFCAE-A795-48ED-A8B4-2AF1ED94DB3F}">
      <dgm:prSet/>
      <dgm:spPr/>
      <dgm:t>
        <a:bodyPr/>
        <a:lstStyle/>
        <a:p>
          <a:endParaRPr lang="zh-CN" altLang="en-US"/>
        </a:p>
      </dgm:t>
    </dgm:pt>
    <dgm:pt modelId="{E203AA18-4A7E-40C8-888E-28F2D2884EF1}">
      <dgm:prSet phldrT="[文本]"/>
      <dgm:spPr/>
      <dgm:t>
        <a:bodyPr/>
        <a:lstStyle/>
        <a:p>
          <a:r>
            <a:rPr lang="zh-CN" altLang="en-US" dirty="0" smtClean="0"/>
            <a:t>电影</a:t>
          </a:r>
          <a:endParaRPr lang="zh-CN" altLang="en-US" dirty="0"/>
        </a:p>
      </dgm:t>
    </dgm:pt>
    <dgm:pt modelId="{82FB91F4-3C81-4009-9D57-9E63A7B797E9}" type="parTrans" cxnId="{9E9A3DA7-822A-4F97-8BA2-95FDDDB78008}">
      <dgm:prSet/>
      <dgm:spPr/>
      <dgm:t>
        <a:bodyPr/>
        <a:lstStyle/>
        <a:p>
          <a:endParaRPr lang="zh-CN" altLang="en-US"/>
        </a:p>
      </dgm:t>
    </dgm:pt>
    <dgm:pt modelId="{6444EC86-6DD6-4F5E-A447-278F446F1CAA}" type="sibTrans" cxnId="{9E9A3DA7-822A-4F97-8BA2-95FDDDB78008}">
      <dgm:prSet/>
      <dgm:spPr/>
      <dgm:t>
        <a:bodyPr/>
        <a:lstStyle/>
        <a:p>
          <a:endParaRPr lang="zh-CN" altLang="en-US"/>
        </a:p>
      </dgm:t>
    </dgm:pt>
    <dgm:pt modelId="{D08C6EE0-3280-4569-BED7-D68481DFFA9F}">
      <dgm:prSet phldrT="[文本]"/>
      <dgm:spPr/>
      <dgm:t>
        <a:bodyPr/>
        <a:lstStyle/>
        <a:p>
          <a:r>
            <a:rPr lang="zh-CN" altLang="en-US" dirty="0" smtClean="0"/>
            <a:t>压缩包</a:t>
          </a:r>
          <a:endParaRPr lang="zh-CN" altLang="en-US" dirty="0"/>
        </a:p>
      </dgm:t>
    </dgm:pt>
    <dgm:pt modelId="{C061CBEA-4ECA-4F36-B2F0-00AE34004EF0}" type="parTrans" cxnId="{D1423F56-2902-4D19-BFD9-818B832C9F8B}">
      <dgm:prSet/>
      <dgm:spPr/>
      <dgm:t>
        <a:bodyPr/>
        <a:lstStyle/>
        <a:p>
          <a:endParaRPr lang="zh-CN" altLang="en-US"/>
        </a:p>
      </dgm:t>
    </dgm:pt>
    <dgm:pt modelId="{64B0B153-B133-4C6E-8F97-0668D2F4636E}" type="sibTrans" cxnId="{D1423F56-2902-4D19-BFD9-818B832C9F8B}">
      <dgm:prSet/>
      <dgm:spPr/>
      <dgm:t>
        <a:bodyPr/>
        <a:lstStyle/>
        <a:p>
          <a:endParaRPr lang="zh-CN" altLang="en-US"/>
        </a:p>
      </dgm:t>
    </dgm:pt>
    <dgm:pt modelId="{9B63D8FD-70AB-4D67-B1A3-A0A55A198169}">
      <dgm:prSet phldrT="[文本]"/>
      <dgm:spPr/>
      <dgm:t>
        <a:bodyPr/>
        <a:lstStyle/>
        <a:p>
          <a:r>
            <a:rPr lang="zh-CN" altLang="en-US" dirty="0" smtClean="0"/>
            <a:t>软件</a:t>
          </a:r>
          <a:endParaRPr lang="zh-CN" altLang="en-US" dirty="0"/>
        </a:p>
      </dgm:t>
    </dgm:pt>
    <dgm:pt modelId="{A7EA6E3C-AEED-4F9B-B5B1-8480ED1DDB2A}" type="parTrans" cxnId="{53FE052A-BF36-459C-9AED-452B9442265E}">
      <dgm:prSet/>
      <dgm:spPr/>
      <dgm:t>
        <a:bodyPr/>
        <a:lstStyle/>
        <a:p>
          <a:endParaRPr lang="zh-CN" altLang="en-US"/>
        </a:p>
      </dgm:t>
    </dgm:pt>
    <dgm:pt modelId="{59D75C27-963E-452E-9454-B36B0B31C6D6}" type="sibTrans" cxnId="{53FE052A-BF36-459C-9AED-452B9442265E}">
      <dgm:prSet/>
      <dgm:spPr/>
      <dgm:t>
        <a:bodyPr/>
        <a:lstStyle/>
        <a:p>
          <a:endParaRPr lang="zh-CN" altLang="en-US"/>
        </a:p>
      </dgm:t>
    </dgm:pt>
    <dgm:pt modelId="{B6FE1EFC-E0B4-4CC4-9FF2-9757FBA4756B}" type="pres">
      <dgm:prSet presAssocID="{44B1E349-2CC7-47E3-A430-4B5124E4C00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F6C8E85-8055-4F80-A4CE-4BF05EB616CD}" type="pres">
      <dgm:prSet presAssocID="{DEB6508C-F810-446B-AEC7-DBFCC310E5A2}" presName="centerShape" presStyleLbl="node0" presStyleIdx="0" presStyleCnt="1"/>
      <dgm:spPr/>
    </dgm:pt>
    <dgm:pt modelId="{B8367017-D7A0-4FC5-97AF-97456E26D9B2}" type="pres">
      <dgm:prSet presAssocID="{DB6A8778-DB56-40AA-BE38-1A1D465E1207}" presName="parTrans" presStyleLbl="sibTrans2D1" presStyleIdx="0" presStyleCnt="6"/>
      <dgm:spPr/>
    </dgm:pt>
    <dgm:pt modelId="{A8ECFFE9-54BA-4135-ADD0-6F181D7BD730}" type="pres">
      <dgm:prSet presAssocID="{DB6A8778-DB56-40AA-BE38-1A1D465E1207}" presName="connectorText" presStyleLbl="sibTrans2D1" presStyleIdx="0" presStyleCnt="6"/>
      <dgm:spPr/>
    </dgm:pt>
    <dgm:pt modelId="{D80817BE-B7A8-4E36-8B98-0D2596ABE646}" type="pres">
      <dgm:prSet presAssocID="{1E69508E-8FF7-4291-AD77-40F112AE7D06}" presName="node" presStyleLbl="node1" presStyleIdx="0" presStyleCnt="6">
        <dgm:presLayoutVars>
          <dgm:bulletEnabled val="1"/>
        </dgm:presLayoutVars>
      </dgm:prSet>
      <dgm:spPr/>
    </dgm:pt>
    <dgm:pt modelId="{F2112158-46E9-4237-9F82-6BFC8B5C9F98}" type="pres">
      <dgm:prSet presAssocID="{C53361F6-5753-4B95-A97E-49EABD4E444B}" presName="parTrans" presStyleLbl="sibTrans2D1" presStyleIdx="1" presStyleCnt="6"/>
      <dgm:spPr/>
    </dgm:pt>
    <dgm:pt modelId="{BD44B44C-A0E7-453E-A54F-1F35A8148768}" type="pres">
      <dgm:prSet presAssocID="{C53361F6-5753-4B95-A97E-49EABD4E444B}" presName="connectorText" presStyleLbl="sibTrans2D1" presStyleIdx="1" presStyleCnt="6"/>
      <dgm:spPr/>
    </dgm:pt>
    <dgm:pt modelId="{D3543C47-3923-4ED4-BC49-6DE6C90E65AC}" type="pres">
      <dgm:prSet presAssocID="{7767BA8B-419C-47D5-952A-9D033CC55AB8}" presName="node" presStyleLbl="node1" presStyleIdx="1" presStyleCnt="6">
        <dgm:presLayoutVars>
          <dgm:bulletEnabled val="1"/>
        </dgm:presLayoutVars>
      </dgm:prSet>
      <dgm:spPr/>
    </dgm:pt>
    <dgm:pt modelId="{FD68F461-995E-44A6-9425-FF0560A0735A}" type="pres">
      <dgm:prSet presAssocID="{F1ED898F-060D-4A79-AC03-A4B6A186A83B}" presName="parTrans" presStyleLbl="sibTrans2D1" presStyleIdx="2" presStyleCnt="6"/>
      <dgm:spPr/>
    </dgm:pt>
    <dgm:pt modelId="{1B770880-0531-4886-97C6-84B229853BA7}" type="pres">
      <dgm:prSet presAssocID="{F1ED898F-060D-4A79-AC03-A4B6A186A83B}" presName="connectorText" presStyleLbl="sibTrans2D1" presStyleIdx="2" presStyleCnt="6"/>
      <dgm:spPr/>
    </dgm:pt>
    <dgm:pt modelId="{839E5024-2DA9-4567-B16C-4C8A7F09EAC8}" type="pres">
      <dgm:prSet presAssocID="{F3BF0073-06CF-4CF4-AFCD-F2E6DA353C4A}" presName="node" presStyleLbl="node1" presStyleIdx="2" presStyleCnt="6">
        <dgm:presLayoutVars>
          <dgm:bulletEnabled val="1"/>
        </dgm:presLayoutVars>
      </dgm:prSet>
      <dgm:spPr/>
    </dgm:pt>
    <dgm:pt modelId="{7AB25106-425B-4243-8A08-E9411CD4A0F1}" type="pres">
      <dgm:prSet presAssocID="{82FB91F4-3C81-4009-9D57-9E63A7B797E9}" presName="parTrans" presStyleLbl="sibTrans2D1" presStyleIdx="3" presStyleCnt="6"/>
      <dgm:spPr/>
    </dgm:pt>
    <dgm:pt modelId="{0665388C-9A8C-44C8-9969-8C90C8A63935}" type="pres">
      <dgm:prSet presAssocID="{82FB91F4-3C81-4009-9D57-9E63A7B797E9}" presName="connectorText" presStyleLbl="sibTrans2D1" presStyleIdx="3" presStyleCnt="6"/>
      <dgm:spPr/>
    </dgm:pt>
    <dgm:pt modelId="{4BACEA01-3D60-4B4D-8DAE-F155FE668452}" type="pres">
      <dgm:prSet presAssocID="{E203AA18-4A7E-40C8-888E-28F2D2884EF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5717F8-93AA-4336-AEC3-E39AB5480945}" type="pres">
      <dgm:prSet presAssocID="{C061CBEA-4ECA-4F36-B2F0-00AE34004EF0}" presName="parTrans" presStyleLbl="sibTrans2D1" presStyleIdx="4" presStyleCnt="6"/>
      <dgm:spPr/>
    </dgm:pt>
    <dgm:pt modelId="{B0A5B54D-8EF6-4D78-B9CE-878C1951DD5D}" type="pres">
      <dgm:prSet presAssocID="{C061CBEA-4ECA-4F36-B2F0-00AE34004EF0}" presName="connectorText" presStyleLbl="sibTrans2D1" presStyleIdx="4" presStyleCnt="6"/>
      <dgm:spPr/>
    </dgm:pt>
    <dgm:pt modelId="{05C6F5E8-2425-41E3-B14A-94919D37EA16}" type="pres">
      <dgm:prSet presAssocID="{D08C6EE0-3280-4569-BED7-D68481DFFA9F}" presName="node" presStyleLbl="node1" presStyleIdx="4" presStyleCnt="6">
        <dgm:presLayoutVars>
          <dgm:bulletEnabled val="1"/>
        </dgm:presLayoutVars>
      </dgm:prSet>
      <dgm:spPr/>
    </dgm:pt>
    <dgm:pt modelId="{A9201E25-0DAB-40CE-AD88-F4CDBC772C1D}" type="pres">
      <dgm:prSet presAssocID="{A7EA6E3C-AEED-4F9B-B5B1-8480ED1DDB2A}" presName="parTrans" presStyleLbl="sibTrans2D1" presStyleIdx="5" presStyleCnt="6"/>
      <dgm:spPr/>
    </dgm:pt>
    <dgm:pt modelId="{8DEA3162-77F7-4E73-A802-8F6F230F8D42}" type="pres">
      <dgm:prSet presAssocID="{A7EA6E3C-AEED-4F9B-B5B1-8480ED1DDB2A}" presName="connectorText" presStyleLbl="sibTrans2D1" presStyleIdx="5" presStyleCnt="6"/>
      <dgm:spPr/>
    </dgm:pt>
    <dgm:pt modelId="{67FEC21F-B7E8-4395-B780-E54C1E4E8C96}" type="pres">
      <dgm:prSet presAssocID="{9B63D8FD-70AB-4D67-B1A3-A0A55A198169}" presName="node" presStyleLbl="node1" presStyleIdx="5" presStyleCnt="6">
        <dgm:presLayoutVars>
          <dgm:bulletEnabled val="1"/>
        </dgm:presLayoutVars>
      </dgm:prSet>
      <dgm:spPr/>
    </dgm:pt>
  </dgm:ptLst>
  <dgm:cxnLst>
    <dgm:cxn modelId="{E068D1BF-945A-46A8-A8BF-7CFB761E4456}" type="presOf" srcId="{7767BA8B-419C-47D5-952A-9D033CC55AB8}" destId="{D3543C47-3923-4ED4-BC49-6DE6C90E65AC}" srcOrd="0" destOrd="0" presId="urn:microsoft.com/office/officeart/2005/8/layout/radial5"/>
    <dgm:cxn modelId="{E166C2C3-25BD-4EA6-A65E-5E70A451BBF7}" type="presOf" srcId="{1E69508E-8FF7-4291-AD77-40F112AE7D06}" destId="{D80817BE-B7A8-4E36-8B98-0D2596ABE646}" srcOrd="0" destOrd="0" presId="urn:microsoft.com/office/officeart/2005/8/layout/radial5"/>
    <dgm:cxn modelId="{97EDB379-20B0-404E-94D5-4ED36C44F57D}" type="presOf" srcId="{F1ED898F-060D-4A79-AC03-A4B6A186A83B}" destId="{FD68F461-995E-44A6-9425-FF0560A0735A}" srcOrd="0" destOrd="0" presId="urn:microsoft.com/office/officeart/2005/8/layout/radial5"/>
    <dgm:cxn modelId="{98171C95-4BAB-4B71-B8E9-07E443AB6847}" type="presOf" srcId="{DEB6508C-F810-446B-AEC7-DBFCC310E5A2}" destId="{AF6C8E85-8055-4F80-A4CE-4BF05EB616CD}" srcOrd="0" destOrd="0" presId="urn:microsoft.com/office/officeart/2005/8/layout/radial5"/>
    <dgm:cxn modelId="{1E713129-49AE-4BD4-810B-B84B067D325C}" type="presOf" srcId="{9B63D8FD-70AB-4D67-B1A3-A0A55A198169}" destId="{67FEC21F-B7E8-4395-B780-E54C1E4E8C96}" srcOrd="0" destOrd="0" presId="urn:microsoft.com/office/officeart/2005/8/layout/radial5"/>
    <dgm:cxn modelId="{491A753A-979A-4FA0-8FE6-20483F553A90}" srcId="{DEB6508C-F810-446B-AEC7-DBFCC310E5A2}" destId="{7767BA8B-419C-47D5-952A-9D033CC55AB8}" srcOrd="1" destOrd="0" parTransId="{C53361F6-5753-4B95-A97E-49EABD4E444B}" sibTransId="{95430E73-D8D5-4770-B6AD-9ABFFD2EC6F9}"/>
    <dgm:cxn modelId="{8B32D522-8583-4B35-8B48-5039F1F963E8}" type="presOf" srcId="{A7EA6E3C-AEED-4F9B-B5B1-8480ED1DDB2A}" destId="{A9201E25-0DAB-40CE-AD88-F4CDBC772C1D}" srcOrd="0" destOrd="0" presId="urn:microsoft.com/office/officeart/2005/8/layout/radial5"/>
    <dgm:cxn modelId="{D1423F56-2902-4D19-BFD9-818B832C9F8B}" srcId="{DEB6508C-F810-446B-AEC7-DBFCC310E5A2}" destId="{D08C6EE0-3280-4569-BED7-D68481DFFA9F}" srcOrd="4" destOrd="0" parTransId="{C061CBEA-4ECA-4F36-B2F0-00AE34004EF0}" sibTransId="{64B0B153-B133-4C6E-8F97-0668D2F4636E}"/>
    <dgm:cxn modelId="{0884DEC8-8E85-4D67-97A6-EE6025CFABCF}" type="presOf" srcId="{D08C6EE0-3280-4569-BED7-D68481DFFA9F}" destId="{05C6F5E8-2425-41E3-B14A-94919D37EA16}" srcOrd="0" destOrd="0" presId="urn:microsoft.com/office/officeart/2005/8/layout/radial5"/>
    <dgm:cxn modelId="{9E9A3DA7-822A-4F97-8BA2-95FDDDB78008}" srcId="{DEB6508C-F810-446B-AEC7-DBFCC310E5A2}" destId="{E203AA18-4A7E-40C8-888E-28F2D2884EF1}" srcOrd="3" destOrd="0" parTransId="{82FB91F4-3C81-4009-9D57-9E63A7B797E9}" sibTransId="{6444EC86-6DD6-4F5E-A447-278F446F1CAA}"/>
    <dgm:cxn modelId="{832EBB50-7146-48BA-8182-5DBFBC799A82}" type="presOf" srcId="{F3BF0073-06CF-4CF4-AFCD-F2E6DA353C4A}" destId="{839E5024-2DA9-4567-B16C-4C8A7F09EAC8}" srcOrd="0" destOrd="0" presId="urn:microsoft.com/office/officeart/2005/8/layout/radial5"/>
    <dgm:cxn modelId="{805FF511-9E83-40CE-9F90-67DC19E587A9}" type="presOf" srcId="{A7EA6E3C-AEED-4F9B-B5B1-8480ED1DDB2A}" destId="{8DEA3162-77F7-4E73-A802-8F6F230F8D42}" srcOrd="1" destOrd="0" presId="urn:microsoft.com/office/officeart/2005/8/layout/radial5"/>
    <dgm:cxn modelId="{EDA36980-F0A9-4CC5-B40F-D5AAC5B7DC83}" type="presOf" srcId="{DB6A8778-DB56-40AA-BE38-1A1D465E1207}" destId="{A8ECFFE9-54BA-4135-ADD0-6F181D7BD730}" srcOrd="1" destOrd="0" presId="urn:microsoft.com/office/officeart/2005/8/layout/radial5"/>
    <dgm:cxn modelId="{0F7B296A-0868-4D2B-83DC-CAD528AEEA29}" srcId="{DEB6508C-F810-446B-AEC7-DBFCC310E5A2}" destId="{1E69508E-8FF7-4291-AD77-40F112AE7D06}" srcOrd="0" destOrd="0" parTransId="{DB6A8778-DB56-40AA-BE38-1A1D465E1207}" sibTransId="{FCBBDE5E-E3EC-4C0D-AEE9-BE457F975FE4}"/>
    <dgm:cxn modelId="{81227F8F-E4C9-43AB-A7BB-7495AB07FBF7}" type="presOf" srcId="{82FB91F4-3C81-4009-9D57-9E63A7B797E9}" destId="{7AB25106-425B-4243-8A08-E9411CD4A0F1}" srcOrd="0" destOrd="0" presId="urn:microsoft.com/office/officeart/2005/8/layout/radial5"/>
    <dgm:cxn modelId="{0D2A4528-CC14-417F-A34A-404E56EC65FE}" type="presOf" srcId="{F1ED898F-060D-4A79-AC03-A4B6A186A83B}" destId="{1B770880-0531-4886-97C6-84B229853BA7}" srcOrd="1" destOrd="0" presId="urn:microsoft.com/office/officeart/2005/8/layout/radial5"/>
    <dgm:cxn modelId="{046BE92D-F1DB-4A0C-B679-B0874E542E90}" type="presOf" srcId="{C53361F6-5753-4B95-A97E-49EABD4E444B}" destId="{F2112158-46E9-4237-9F82-6BFC8B5C9F98}" srcOrd="0" destOrd="0" presId="urn:microsoft.com/office/officeart/2005/8/layout/radial5"/>
    <dgm:cxn modelId="{48C3E284-010D-46AD-8FDC-61E73F192BF3}" type="presOf" srcId="{C061CBEA-4ECA-4F36-B2F0-00AE34004EF0}" destId="{A95717F8-93AA-4336-AEC3-E39AB5480945}" srcOrd="0" destOrd="0" presId="urn:microsoft.com/office/officeart/2005/8/layout/radial5"/>
    <dgm:cxn modelId="{05281F73-6374-44EE-B7D7-A8684DCA4197}" type="presOf" srcId="{44B1E349-2CC7-47E3-A430-4B5124E4C00F}" destId="{B6FE1EFC-E0B4-4CC4-9FF2-9757FBA4756B}" srcOrd="0" destOrd="0" presId="urn:microsoft.com/office/officeart/2005/8/layout/radial5"/>
    <dgm:cxn modelId="{53FE052A-BF36-459C-9AED-452B9442265E}" srcId="{DEB6508C-F810-446B-AEC7-DBFCC310E5A2}" destId="{9B63D8FD-70AB-4D67-B1A3-A0A55A198169}" srcOrd="5" destOrd="0" parTransId="{A7EA6E3C-AEED-4F9B-B5B1-8480ED1DDB2A}" sibTransId="{59D75C27-963E-452E-9454-B36B0B31C6D6}"/>
    <dgm:cxn modelId="{54AAFCAE-A795-48ED-A8B4-2AF1ED94DB3F}" srcId="{DEB6508C-F810-446B-AEC7-DBFCC310E5A2}" destId="{F3BF0073-06CF-4CF4-AFCD-F2E6DA353C4A}" srcOrd="2" destOrd="0" parTransId="{F1ED898F-060D-4A79-AC03-A4B6A186A83B}" sibTransId="{FE7D1EE6-2F31-4782-A1D6-AFDB93A68575}"/>
    <dgm:cxn modelId="{24DB3B62-87D8-4188-BEFC-020003DEF8A6}" srcId="{44B1E349-2CC7-47E3-A430-4B5124E4C00F}" destId="{DEB6508C-F810-446B-AEC7-DBFCC310E5A2}" srcOrd="0" destOrd="0" parTransId="{4F3D5D73-AAA4-4AD3-B7C2-CAF999A4E018}" sibTransId="{B1FAEBA7-E5BC-4D45-A361-359E95D9164D}"/>
    <dgm:cxn modelId="{FF4BD56C-1395-45DE-9502-50994148E149}" type="presOf" srcId="{E203AA18-4A7E-40C8-888E-28F2D2884EF1}" destId="{4BACEA01-3D60-4B4D-8DAE-F155FE668452}" srcOrd="0" destOrd="0" presId="urn:microsoft.com/office/officeart/2005/8/layout/radial5"/>
    <dgm:cxn modelId="{C93EA0ED-6D96-4AE2-9617-EABF3875A881}" type="presOf" srcId="{82FB91F4-3C81-4009-9D57-9E63A7B797E9}" destId="{0665388C-9A8C-44C8-9969-8C90C8A63935}" srcOrd="1" destOrd="0" presId="urn:microsoft.com/office/officeart/2005/8/layout/radial5"/>
    <dgm:cxn modelId="{27D72985-268C-4426-9297-CDFAE9705605}" type="presOf" srcId="{DB6A8778-DB56-40AA-BE38-1A1D465E1207}" destId="{B8367017-D7A0-4FC5-97AF-97456E26D9B2}" srcOrd="0" destOrd="0" presId="urn:microsoft.com/office/officeart/2005/8/layout/radial5"/>
    <dgm:cxn modelId="{6EC9E463-5411-43A8-9431-63F6D934CCE9}" type="presOf" srcId="{C061CBEA-4ECA-4F36-B2F0-00AE34004EF0}" destId="{B0A5B54D-8EF6-4D78-B9CE-878C1951DD5D}" srcOrd="1" destOrd="0" presId="urn:microsoft.com/office/officeart/2005/8/layout/radial5"/>
    <dgm:cxn modelId="{269B5B2C-609B-4DD4-9D01-BEB7B5E9B48F}" type="presOf" srcId="{C53361F6-5753-4B95-A97E-49EABD4E444B}" destId="{BD44B44C-A0E7-453E-A54F-1F35A8148768}" srcOrd="1" destOrd="0" presId="urn:microsoft.com/office/officeart/2005/8/layout/radial5"/>
    <dgm:cxn modelId="{76B7F6E9-5035-4076-88BE-4AB60A6B1A2F}" type="presParOf" srcId="{B6FE1EFC-E0B4-4CC4-9FF2-9757FBA4756B}" destId="{AF6C8E85-8055-4F80-A4CE-4BF05EB616CD}" srcOrd="0" destOrd="0" presId="urn:microsoft.com/office/officeart/2005/8/layout/radial5"/>
    <dgm:cxn modelId="{203E3C41-39B4-4A2D-9444-5D3C624A0E80}" type="presParOf" srcId="{B6FE1EFC-E0B4-4CC4-9FF2-9757FBA4756B}" destId="{B8367017-D7A0-4FC5-97AF-97456E26D9B2}" srcOrd="1" destOrd="0" presId="urn:microsoft.com/office/officeart/2005/8/layout/radial5"/>
    <dgm:cxn modelId="{72FF763D-1BC2-43EE-865A-27C68FFBA726}" type="presParOf" srcId="{B8367017-D7A0-4FC5-97AF-97456E26D9B2}" destId="{A8ECFFE9-54BA-4135-ADD0-6F181D7BD730}" srcOrd="0" destOrd="0" presId="urn:microsoft.com/office/officeart/2005/8/layout/radial5"/>
    <dgm:cxn modelId="{B211E24D-5307-441E-BDEE-76357042416E}" type="presParOf" srcId="{B6FE1EFC-E0B4-4CC4-9FF2-9757FBA4756B}" destId="{D80817BE-B7A8-4E36-8B98-0D2596ABE646}" srcOrd="2" destOrd="0" presId="urn:microsoft.com/office/officeart/2005/8/layout/radial5"/>
    <dgm:cxn modelId="{297A4C71-8459-46C6-9EC5-334E193AA8EB}" type="presParOf" srcId="{B6FE1EFC-E0B4-4CC4-9FF2-9757FBA4756B}" destId="{F2112158-46E9-4237-9F82-6BFC8B5C9F98}" srcOrd="3" destOrd="0" presId="urn:microsoft.com/office/officeart/2005/8/layout/radial5"/>
    <dgm:cxn modelId="{6BC0014C-1700-4ABE-960B-1F3D0A2B45C0}" type="presParOf" srcId="{F2112158-46E9-4237-9F82-6BFC8B5C9F98}" destId="{BD44B44C-A0E7-453E-A54F-1F35A8148768}" srcOrd="0" destOrd="0" presId="urn:microsoft.com/office/officeart/2005/8/layout/radial5"/>
    <dgm:cxn modelId="{4342AB07-C508-4EBA-BB32-A711637B7CDA}" type="presParOf" srcId="{B6FE1EFC-E0B4-4CC4-9FF2-9757FBA4756B}" destId="{D3543C47-3923-4ED4-BC49-6DE6C90E65AC}" srcOrd="4" destOrd="0" presId="urn:microsoft.com/office/officeart/2005/8/layout/radial5"/>
    <dgm:cxn modelId="{F9993B45-5B23-4D0D-8CFB-8C0E176B872A}" type="presParOf" srcId="{B6FE1EFC-E0B4-4CC4-9FF2-9757FBA4756B}" destId="{FD68F461-995E-44A6-9425-FF0560A0735A}" srcOrd="5" destOrd="0" presId="urn:microsoft.com/office/officeart/2005/8/layout/radial5"/>
    <dgm:cxn modelId="{52F5AFD3-E737-4309-BE0C-483C66127D78}" type="presParOf" srcId="{FD68F461-995E-44A6-9425-FF0560A0735A}" destId="{1B770880-0531-4886-97C6-84B229853BA7}" srcOrd="0" destOrd="0" presId="urn:microsoft.com/office/officeart/2005/8/layout/radial5"/>
    <dgm:cxn modelId="{9BF420B1-BB37-4DF0-AE58-447347EF1C40}" type="presParOf" srcId="{B6FE1EFC-E0B4-4CC4-9FF2-9757FBA4756B}" destId="{839E5024-2DA9-4567-B16C-4C8A7F09EAC8}" srcOrd="6" destOrd="0" presId="urn:microsoft.com/office/officeart/2005/8/layout/radial5"/>
    <dgm:cxn modelId="{F42987C2-850D-43DB-9939-0D36E5931B0F}" type="presParOf" srcId="{B6FE1EFC-E0B4-4CC4-9FF2-9757FBA4756B}" destId="{7AB25106-425B-4243-8A08-E9411CD4A0F1}" srcOrd="7" destOrd="0" presId="urn:microsoft.com/office/officeart/2005/8/layout/radial5"/>
    <dgm:cxn modelId="{9A13B443-CCFC-418E-BEF3-6B48C8E8028F}" type="presParOf" srcId="{7AB25106-425B-4243-8A08-E9411CD4A0F1}" destId="{0665388C-9A8C-44C8-9969-8C90C8A63935}" srcOrd="0" destOrd="0" presId="urn:microsoft.com/office/officeart/2005/8/layout/radial5"/>
    <dgm:cxn modelId="{AD674DF5-EE87-42FB-B044-34D1E20F1C9B}" type="presParOf" srcId="{B6FE1EFC-E0B4-4CC4-9FF2-9757FBA4756B}" destId="{4BACEA01-3D60-4B4D-8DAE-F155FE668452}" srcOrd="8" destOrd="0" presId="urn:microsoft.com/office/officeart/2005/8/layout/radial5"/>
    <dgm:cxn modelId="{B217DF86-5A73-4A9C-8D9E-307350678B15}" type="presParOf" srcId="{B6FE1EFC-E0B4-4CC4-9FF2-9757FBA4756B}" destId="{A95717F8-93AA-4336-AEC3-E39AB5480945}" srcOrd="9" destOrd="0" presId="urn:microsoft.com/office/officeart/2005/8/layout/radial5"/>
    <dgm:cxn modelId="{2E7AFB94-3CA5-4271-8E0B-550BFE03336C}" type="presParOf" srcId="{A95717F8-93AA-4336-AEC3-E39AB5480945}" destId="{B0A5B54D-8EF6-4D78-B9CE-878C1951DD5D}" srcOrd="0" destOrd="0" presId="urn:microsoft.com/office/officeart/2005/8/layout/radial5"/>
    <dgm:cxn modelId="{8D0765C3-5C5B-44EA-8111-010F7331D5F0}" type="presParOf" srcId="{B6FE1EFC-E0B4-4CC4-9FF2-9757FBA4756B}" destId="{05C6F5E8-2425-41E3-B14A-94919D37EA16}" srcOrd="10" destOrd="0" presId="urn:microsoft.com/office/officeart/2005/8/layout/radial5"/>
    <dgm:cxn modelId="{6AC55C7D-590D-45D8-9010-E09CE9B06E8D}" type="presParOf" srcId="{B6FE1EFC-E0B4-4CC4-9FF2-9757FBA4756B}" destId="{A9201E25-0DAB-40CE-AD88-F4CDBC772C1D}" srcOrd="11" destOrd="0" presId="urn:microsoft.com/office/officeart/2005/8/layout/radial5"/>
    <dgm:cxn modelId="{897CFA40-B916-49B4-97EC-7DE6F7AD1C5E}" type="presParOf" srcId="{A9201E25-0DAB-40CE-AD88-F4CDBC772C1D}" destId="{8DEA3162-77F7-4E73-A802-8F6F230F8D42}" srcOrd="0" destOrd="0" presId="urn:microsoft.com/office/officeart/2005/8/layout/radial5"/>
    <dgm:cxn modelId="{6253AA3F-71F1-49FB-A1A7-9A196CFA5433}" type="presParOf" srcId="{B6FE1EFC-E0B4-4CC4-9FF2-9757FBA4756B}" destId="{67FEC21F-B7E8-4395-B780-E54C1E4E8C96}" srcOrd="12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42DF-C1BF-47DE-B765-85006756441D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0BEE-4A86-489D-BFB3-B2614E479F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azhuayu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mei.c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网络爬虫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/>
              <a:t>爬虫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程序员必备技能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庞孟臣</a:t>
            </a:r>
            <a:endParaRPr lang="en-US" altLang="zh-CN" dirty="0" smtClean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1030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爬虫相关延伸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是编写爬虫最合适的语言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相关包支持非常丰富</a:t>
            </a:r>
            <a:r>
              <a:rPr lang="en-US" altLang="zh-CN" dirty="0" smtClean="0"/>
              <a:t>;</a:t>
            </a:r>
            <a:r>
              <a:rPr lang="zh-CN" altLang="en-US" dirty="0" smtClean="0"/>
              <a:t>可以破解大部分防爬策略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数学之美 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布隆过滤器</a:t>
            </a:r>
            <a:endParaRPr lang="en-US" altLang="zh-CN" dirty="0" smtClean="0"/>
          </a:p>
          <a:p>
            <a:r>
              <a:rPr lang="zh-CN" altLang="en-US" dirty="0" smtClean="0"/>
              <a:t>八爪鱼采集</a:t>
            </a:r>
            <a:r>
              <a:rPr lang="zh-CN" altLang="en-US" dirty="0" smtClean="0"/>
              <a:t>器 </a:t>
            </a:r>
            <a:r>
              <a:rPr lang="en-US" altLang="zh-CN" dirty="0" smtClean="0">
                <a:hlinkClick r:id="rId2"/>
              </a:rPr>
              <a:t>http://www.bazhuayu.com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前嗅 </a:t>
            </a:r>
            <a:r>
              <a:rPr lang="en-US" altLang="zh-CN" dirty="0" smtClean="0"/>
              <a:t>http</a:t>
            </a:r>
            <a:r>
              <a:rPr lang="en-US" altLang="zh-CN" dirty="0" smtClean="0"/>
              <a:t>://forenose.com/pannel/prod/crawler_cen.html</a:t>
            </a:r>
            <a:endParaRPr lang="en-US" altLang="zh-CN" dirty="0" smtClean="0"/>
          </a:p>
          <a:p>
            <a:r>
              <a:rPr lang="zh-CN" altLang="en-US" dirty="0" smtClean="0"/>
              <a:t>爬取的数据有些是不能用于商用的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否则会被告侵权</a:t>
            </a:r>
            <a:endParaRPr lang="en-US" altLang="zh-CN" dirty="0" smtClean="0"/>
          </a:p>
          <a:p>
            <a:r>
              <a:rPr lang="zh-CN" altLang="en-US" dirty="0" smtClean="0"/>
              <a:t>爬</a:t>
            </a:r>
            <a:r>
              <a:rPr lang="zh-CN" altLang="en-US" dirty="0" smtClean="0"/>
              <a:t>取别人网站时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注意并发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不要把别人网站搞瘫痪</a:t>
            </a:r>
            <a:endParaRPr lang="en-US" altLang="zh-CN" dirty="0" smtClean="0"/>
          </a:p>
          <a:p>
            <a:r>
              <a:rPr lang="zh-CN" altLang="en-US" dirty="0" smtClean="0"/>
              <a:t>防爬策略</a:t>
            </a:r>
            <a:r>
              <a:rPr lang="en-US" altLang="zh-CN" dirty="0" smtClean="0"/>
              <a:t> </a:t>
            </a:r>
            <a:r>
              <a:rPr lang="en-US" altLang="zh-CN" dirty="0" smtClean="0"/>
              <a:t>https://www.zhihu.com/question/28168585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1604" y="5143512"/>
            <a:ext cx="6000792" cy="982651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/>
              <a:t>谢谢观看</a:t>
            </a:r>
            <a:endParaRPr lang="zh-CN" altLang="en-US" dirty="0"/>
          </a:p>
        </p:txBody>
      </p:sp>
      <p:pic>
        <p:nvPicPr>
          <p:cNvPr id="3074" name="Picture 2" descr="C:\Users\FizzPang\Desktop\spider-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85728"/>
            <a:ext cx="5929354" cy="4447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目录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爬虫的定义</a:t>
            </a:r>
            <a:endParaRPr lang="en-US" altLang="zh-CN" dirty="0" smtClean="0"/>
          </a:p>
          <a:p>
            <a:r>
              <a:rPr lang="zh-CN" altLang="en-US" dirty="0" smtClean="0"/>
              <a:t>它能做什么？</a:t>
            </a:r>
            <a:endParaRPr lang="en-US" altLang="zh-CN" dirty="0" smtClean="0"/>
          </a:p>
          <a:p>
            <a:r>
              <a:rPr lang="zh-CN" altLang="en-US" dirty="0" smtClean="0"/>
              <a:t>如何编写一个爬虫？</a:t>
            </a:r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编写爬虫的优势与劣势</a:t>
            </a:r>
            <a:endParaRPr lang="en-US" altLang="zh-CN" dirty="0" smtClean="0"/>
          </a:p>
          <a:p>
            <a:r>
              <a:rPr lang="zh-CN" altLang="en-US" dirty="0" smtClean="0"/>
              <a:t>遇到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问题有那些</a:t>
            </a:r>
            <a:endParaRPr lang="en-US" altLang="zh-CN" dirty="0" smtClean="0"/>
          </a:p>
          <a:p>
            <a:r>
              <a:rPr lang="zh-CN" altLang="en-US" dirty="0" smtClean="0"/>
              <a:t>爬虫相关延伸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网络爬虫的定义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一种按照一定的规则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自动地抓取万维网信息的程序或者脚本。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一定规则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自动地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程序</a:t>
            </a:r>
            <a:r>
              <a:rPr lang="zh-CN" altLang="en-US" sz="2000" dirty="0"/>
              <a:t>或</a:t>
            </a:r>
            <a:r>
              <a:rPr lang="zh-CN" altLang="en-US" sz="2000" dirty="0" smtClean="0"/>
              <a:t>脚本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None/>
            </a:pPr>
            <a:r>
              <a:rPr lang="zh-CN" altLang="en-US" sz="2000" dirty="0" smtClean="0"/>
              <a:t>编写爬虫我们需要懂一门编程语言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需要了解网站或者网页规则。</a:t>
            </a:r>
            <a:endParaRPr lang="en-US" altLang="zh-CN" sz="2000" dirty="0"/>
          </a:p>
          <a:p>
            <a:pPr marL="457200" indent="-457200">
              <a:buNone/>
            </a:pPr>
            <a:endParaRPr lang="zh-CN" altLang="en-US" sz="2000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它能做什么？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总的来说它的作用就是获取互联网上的数据</a:t>
            </a:r>
            <a:r>
              <a:rPr lang="en-US" altLang="zh-CN" sz="2400" dirty="0" smtClean="0"/>
              <a:t>.</a:t>
            </a:r>
          </a:p>
          <a:p>
            <a:pPr>
              <a:buNone/>
            </a:pPr>
            <a:r>
              <a:rPr lang="zh-CN" altLang="en-US" sz="2400" dirty="0" smtClean="0"/>
              <a:t>图片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文本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音乐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电影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压缩包</a:t>
            </a:r>
            <a:r>
              <a:rPr lang="en-US" altLang="zh-CN" sz="2400" dirty="0" smtClean="0"/>
              <a:t>……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zh-CN" altLang="en-US" sz="2400" dirty="0" smtClean="0"/>
              <a:t>效率高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数据可编辑保存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下载漫画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小说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高质无损音乐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可以进行数据研究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可视化分享</a:t>
            </a:r>
            <a:r>
              <a:rPr lang="en-US" altLang="zh-CN" sz="2400" dirty="0" smtClean="0"/>
              <a:t>.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  <p:pic>
        <p:nvPicPr>
          <p:cNvPr id="1028" name="Picture 4" descr="C:\Users\FizzPang\Desktop\images\未标题-2_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1"/>
            <a:ext cx="4762500" cy="6858000"/>
          </a:xfrm>
          <a:prstGeom prst="rect">
            <a:avLst/>
          </a:prstGeom>
          <a:noFill/>
        </p:spPr>
      </p:pic>
      <p:graphicFrame>
        <p:nvGraphicFramePr>
          <p:cNvPr id="8" name="图示 7"/>
          <p:cNvGraphicFramePr/>
          <p:nvPr/>
        </p:nvGraphicFramePr>
        <p:xfrm>
          <a:off x="1214414" y="4468810"/>
          <a:ext cx="2976562" cy="238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Graphic spid="8" grpI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如何编写一个爬虫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假如现在需要抓取一个网站的图片如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优美图库 </a:t>
            </a:r>
            <a:r>
              <a:rPr lang="en-US" altLang="zh-CN" sz="2000" dirty="0" smtClean="0">
                <a:hlinkClick r:id="rId2"/>
              </a:rPr>
              <a:t>http://www.umei.cc/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编程爬虫的步骤</a:t>
            </a:r>
            <a:r>
              <a:rPr lang="en-US" altLang="zh-CN" sz="2000" dirty="0" smtClean="0"/>
              <a:t>:</a:t>
            </a:r>
          </a:p>
          <a:p>
            <a:pPr marL="457200" indent="-457200">
              <a:buNone/>
            </a:pPr>
            <a:r>
              <a:rPr lang="en-US" altLang="zh-CN" sz="2000" dirty="0" smtClean="0"/>
              <a:t>1:</a:t>
            </a:r>
            <a:r>
              <a:rPr lang="zh-CN" altLang="en-US" sz="2000" dirty="0" smtClean="0"/>
              <a:t>先获取一个页面的源码得到图片类目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2:</a:t>
            </a:r>
            <a:r>
              <a:rPr lang="zh-CN" altLang="en-US" sz="2000" dirty="0" smtClean="0"/>
              <a:t>然后获取所有类目的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3:</a:t>
            </a:r>
            <a:r>
              <a:rPr lang="zh-CN" altLang="en-US" sz="2000" dirty="0" smtClean="0"/>
              <a:t>分别访问各个类目下的首页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4:</a:t>
            </a:r>
            <a:r>
              <a:rPr lang="zh-CN" altLang="en-US" sz="2000" dirty="0" smtClean="0"/>
              <a:t>获取每个页面图片地址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5:</a:t>
            </a:r>
            <a:r>
              <a:rPr lang="zh-CN" altLang="en-US" sz="2000" dirty="0" smtClean="0"/>
              <a:t>访问图片地址并下载保存到本地文件夹</a:t>
            </a: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457200" indent="-457200">
              <a:buNone/>
            </a:pPr>
            <a:r>
              <a:rPr lang="zh-CN" altLang="en-US" sz="2000" dirty="0" smtClean="0"/>
              <a:t>接下来先来了解一下编写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网络爬虫的几个常用包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err="1" smtClean="0"/>
              <a:t>Superagent</a:t>
            </a:r>
            <a:r>
              <a:rPr lang="en-US" altLang="zh-CN" sz="2000" dirty="0" smtClean="0"/>
              <a:t>  cheerio  </a:t>
            </a:r>
            <a:r>
              <a:rPr lang="en-US" altLang="zh-CN" sz="2000" dirty="0" err="1" smtClean="0"/>
              <a:t>async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以及操作文件的</a:t>
            </a:r>
            <a:r>
              <a:rPr lang="en-US" altLang="zh-CN" sz="2000" dirty="0" err="1" smtClean="0"/>
              <a:t>fs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和请求</a:t>
            </a:r>
            <a:r>
              <a:rPr lang="en-US" altLang="zh-CN" sz="2000" dirty="0" smtClean="0"/>
              <a:t>request</a:t>
            </a:r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编写</a:t>
            </a:r>
            <a:r>
              <a:rPr lang="en-US" altLang="zh-CN" sz="3600" dirty="0" smtClean="0"/>
              <a:t>Node</a:t>
            </a:r>
            <a:r>
              <a:rPr lang="zh-CN" altLang="en-US" sz="3600" dirty="0" smtClean="0"/>
              <a:t>爬虫的常用包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superagent</a:t>
            </a:r>
            <a:r>
              <a:rPr lang="en-US" altLang="zh-CN" dirty="0" smtClean="0"/>
              <a:t>  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个可以运行在客户端和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服务端的小</a:t>
            </a:r>
            <a:r>
              <a:rPr lang="en-US" altLang="zh-CN" sz="2000" dirty="0" smtClean="0"/>
              <a:t>HTTP </a:t>
            </a:r>
            <a:r>
              <a:rPr lang="zh-CN" altLang="en-US" sz="2000" dirty="0" smtClean="0"/>
              <a:t>请求库 支持</a:t>
            </a:r>
            <a:r>
              <a:rPr lang="en-US" altLang="zh-CN" sz="2000" dirty="0" smtClean="0"/>
              <a:t>post  ,get  ,</a:t>
            </a:r>
            <a:r>
              <a:rPr lang="zh-CN" altLang="en-US" sz="2000" dirty="0" smtClean="0"/>
              <a:t>浏览器</a:t>
            </a:r>
            <a:r>
              <a:rPr lang="zh-CN" altLang="en-US" sz="2000" dirty="0"/>
              <a:t>代理</a:t>
            </a:r>
            <a:r>
              <a:rPr lang="en-US" altLang="zh-CN" sz="2000" dirty="0" smtClean="0"/>
              <a:t>,cookie </a:t>
            </a:r>
            <a:r>
              <a:rPr lang="zh-CN" altLang="en-US" sz="2000" dirty="0" smtClean="0"/>
              <a:t>保存</a:t>
            </a:r>
            <a:endParaRPr lang="en-US" altLang="zh-CN" sz="2000" dirty="0" smtClean="0"/>
          </a:p>
          <a:p>
            <a:r>
              <a:rPr lang="en-US" altLang="zh-CN" sz="3600" dirty="0" smtClean="0"/>
              <a:t>cheerio </a:t>
            </a:r>
            <a:r>
              <a:rPr lang="zh-CN" altLang="en-US" sz="2000" dirty="0" smtClean="0"/>
              <a:t>快速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灵活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使用方便的运行在服务端的</a:t>
            </a:r>
            <a:r>
              <a:rPr lang="en-US" altLang="zh-CN" sz="2000" dirty="0" err="1" smtClean="0"/>
              <a:t>jquery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可以是用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的选择器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和方法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$(“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”)  $(“body”).html();</a:t>
            </a:r>
          </a:p>
          <a:p>
            <a:r>
              <a:rPr lang="en-US" altLang="zh-CN" sz="3600" dirty="0" err="1" smtClean="0"/>
              <a:t>async</a:t>
            </a:r>
            <a:r>
              <a:rPr lang="en-US" altLang="zh-CN" sz="3600" dirty="0" smtClean="0"/>
              <a:t>   </a:t>
            </a:r>
            <a:r>
              <a:rPr lang="en-US" altLang="zh-CN" sz="2000" dirty="0" smtClean="0"/>
              <a:t>Node </a:t>
            </a:r>
            <a:r>
              <a:rPr lang="zh-CN" altLang="en-US" sz="2000" dirty="0" smtClean="0"/>
              <a:t>异步流程控制库 方法众多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功能齐全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用于控制并发</a:t>
            </a:r>
            <a:endParaRPr lang="en-US" altLang="zh-CN" sz="2000" dirty="0" smtClean="0"/>
          </a:p>
          <a:p>
            <a:r>
              <a:rPr lang="en-US" altLang="zh-CN" sz="3600" dirty="0" err="1" smtClean="0"/>
              <a:t>fs</a:t>
            </a:r>
            <a:r>
              <a:rPr lang="en-US" altLang="zh-CN" sz="3600" dirty="0" smtClean="0"/>
              <a:t>   </a:t>
            </a:r>
            <a:r>
              <a:rPr lang="zh-CN" altLang="en-US" sz="2000" dirty="0" smtClean="0"/>
              <a:t>异步或同步创建文件夹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判断文件夹是否已存在</a:t>
            </a:r>
            <a:endParaRPr lang="en-US" altLang="zh-CN" sz="3600" dirty="0" smtClean="0"/>
          </a:p>
          <a:p>
            <a:r>
              <a:rPr lang="en-US" altLang="zh-CN" sz="3600" dirty="0" smtClean="0"/>
              <a:t>request  </a:t>
            </a:r>
            <a:r>
              <a:rPr lang="zh-CN" altLang="en-US" sz="2000" dirty="0" smtClean="0"/>
              <a:t>发起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 获取图片文件流</a:t>
            </a:r>
            <a:endParaRPr lang="en-US" altLang="zh-CN" sz="2000" dirty="0" smtClean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一个获取单页面图片的例子</a:t>
            </a:r>
            <a:endParaRPr lang="zh-CN" altLang="en-US" sz="3600" dirty="0"/>
          </a:p>
        </p:txBody>
      </p:sp>
      <p:pic>
        <p:nvPicPr>
          <p:cNvPr id="2050" name="Picture 2" descr="C:\Users\FizzPang\Desktop\al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4017" y="1600200"/>
            <a:ext cx="5135966" cy="4525963"/>
          </a:xfrm>
          <a:prstGeom prst="rect">
            <a:avLst/>
          </a:prstGeom>
          <a:noFill/>
        </p:spPr>
      </p:pic>
      <p:pic>
        <p:nvPicPr>
          <p:cNvPr id="5" name="Picture 6" descr="C:\Users\FizzPang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Node</a:t>
            </a:r>
            <a:r>
              <a:rPr lang="zh-CN" altLang="en-US" sz="3600" dirty="0" smtClean="0"/>
              <a:t>编写爬虫的优劣势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占用内存小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</a:t>
            </a:r>
            <a:r>
              <a:rPr lang="zh-CN" altLang="en-US" dirty="0" smtClean="0"/>
              <a:t>并发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效率高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网络异步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充分利用带宽</a:t>
            </a:r>
            <a:r>
              <a:rPr lang="en-US" altLang="zh-CN" dirty="0" smtClean="0"/>
              <a:t>,</a:t>
            </a:r>
            <a:r>
              <a:rPr lang="zh-CN" altLang="en-US" dirty="0" smtClean="0"/>
              <a:t>异步</a:t>
            </a:r>
            <a:r>
              <a:rPr lang="en-US" altLang="zh-CN" dirty="0" err="1" smtClean="0"/>
              <a:t>IO,cheerio</a:t>
            </a:r>
            <a:r>
              <a:rPr lang="zh-CN" altLang="en-US" dirty="0" smtClean="0"/>
              <a:t>包使用方便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不用复杂的正则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多层回调函数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代码结构容易混乱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对于需要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以及动态页面的信息抓取支持不够完善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编写过程中的问题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文件夹或文件重名</a:t>
            </a:r>
            <a:endParaRPr lang="en-US" altLang="zh-CN" dirty="0" smtClean="0"/>
          </a:p>
          <a:p>
            <a:r>
              <a:rPr lang="zh-CN" altLang="en-US" dirty="0" smtClean="0"/>
              <a:t>页面使用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请求数据显示</a:t>
            </a:r>
            <a:endParaRPr lang="en-US" altLang="zh-CN" dirty="0" smtClean="0"/>
          </a:p>
          <a:p>
            <a:r>
              <a:rPr lang="zh-CN" altLang="en-US" dirty="0" smtClean="0"/>
              <a:t>数据去重</a:t>
            </a:r>
            <a:endParaRPr lang="en-US" altLang="zh-CN" dirty="0" smtClean="0"/>
          </a:p>
          <a:p>
            <a:r>
              <a:rPr lang="zh-CN" altLang="en-US" dirty="0" smtClean="0"/>
              <a:t>深度优先和广度优先</a:t>
            </a:r>
            <a:endParaRPr lang="en-US" altLang="zh-CN" dirty="0" smtClean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526</Words>
  <Application>Microsoft Office PowerPoint</Application>
  <PresentationFormat>全屏显示(4:3)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基于Nodejs的网络爬虫 爬虫—程序员必备技能</vt:lpstr>
      <vt:lpstr>目录</vt:lpstr>
      <vt:lpstr>网络爬虫的定义</vt:lpstr>
      <vt:lpstr>它能做什么？</vt:lpstr>
      <vt:lpstr>如何编写一个爬虫</vt:lpstr>
      <vt:lpstr>编写Node爬虫的常用包</vt:lpstr>
      <vt:lpstr>一个获取单页面图片的例子</vt:lpstr>
      <vt:lpstr>Node编写爬虫的优劣势</vt:lpstr>
      <vt:lpstr>编写过程中的问题</vt:lpstr>
      <vt:lpstr>爬虫相关延伸</vt:lpstr>
      <vt:lpstr>幻灯片 11</vt:lpstr>
    </vt:vector>
  </TitlesOfParts>
  <Company>SNSSHOP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FizzPang</dc:creator>
  <cp:lastModifiedBy>FizzPang</cp:lastModifiedBy>
  <cp:revision>224</cp:revision>
  <dcterms:created xsi:type="dcterms:W3CDTF">2017-09-26T07:30:37Z</dcterms:created>
  <dcterms:modified xsi:type="dcterms:W3CDTF">2017-09-27T03:25:40Z</dcterms:modified>
</cp:coreProperties>
</file>