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8" r:id="rId2"/>
    <p:sldId id="256" r:id="rId3"/>
    <p:sldId id="274" r:id="rId4"/>
    <p:sldId id="259" r:id="rId5"/>
    <p:sldId id="273" r:id="rId6"/>
    <p:sldId id="284" r:id="rId7"/>
    <p:sldId id="263" r:id="rId8"/>
    <p:sldId id="279" r:id="rId9"/>
    <p:sldId id="264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0CBB47-55E0-48E5-8995-3BFD1D1B2862}">
  <a:tblStyle styleId="{C10CBB47-55E0-48E5-8995-3BFD1D1B28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08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850" y="2906213"/>
            <a:ext cx="6154500" cy="11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5850" y="43929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Gold">
  <p:cSld name="CAPTION_ONLY_1_1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588700" y="4406306"/>
            <a:ext cx="7966500" cy="2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Gold">
  <p:cSld name="BLANK_1_1">
    <p:bg>
      <p:bgPr>
        <a:solidFill>
          <a:schemeClr val="accent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Teal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634075" y="1735744"/>
            <a:ext cx="600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34075" y="3646444"/>
            <a:ext cx="60936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634075" y="32079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Gold">
  <p:cSld name="TITLE_1_3_1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565775" y="1583344"/>
            <a:ext cx="600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81675" y="3494044"/>
            <a:ext cx="60936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581050" y="30555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eal">
  <p:cSld name="TITLE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1069462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1852210"/>
            <a:ext cx="35610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5131069" y="1852125"/>
            <a:ext cx="36000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397575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3226491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6055408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0" y="1069462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457200" y="428569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Gold">
  <p:cSld name="TITLE_AND_TWO_COLUMNS_1_1_1">
    <p:bg>
      <p:bgPr>
        <a:solidFill>
          <a:schemeClr val="accent3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1069462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97575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3226491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3"/>
          </p:nvPr>
        </p:nvSpPr>
        <p:spPr>
          <a:xfrm>
            <a:off x="6055408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8" r:id="rId8"/>
    <p:sldLayoutId id="2147483661" r:id="rId9"/>
    <p:sldLayoutId id="2147483663" r:id="rId10"/>
    <p:sldLayoutId id="2147483664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ctrTitle" idx="4294967295"/>
          </p:nvPr>
        </p:nvSpPr>
        <p:spPr>
          <a:xfrm>
            <a:off x="1981200" y="959850"/>
            <a:ext cx="6047100" cy="12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Hello!</a:t>
            </a:r>
            <a:endParaRPr sz="9600"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4294967295"/>
          </p:nvPr>
        </p:nvSpPr>
        <p:spPr>
          <a:xfrm>
            <a:off x="2026375" y="2097113"/>
            <a:ext cx="6001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WE </a:t>
            </a:r>
            <a:r>
              <a:rPr lang="en-ID" sz="3600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ARE ANT</a:t>
            </a:r>
            <a:r>
              <a:rPr lang="en" sz="3600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HONY &amp; HABIB</a:t>
            </a:r>
            <a:endParaRPr sz="3600" b="1"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4294967295"/>
          </p:nvPr>
        </p:nvSpPr>
        <p:spPr>
          <a:xfrm>
            <a:off x="2026375" y="3278440"/>
            <a:ext cx="6001800" cy="23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us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@</a:t>
            </a:r>
            <a:r>
              <a:rPr lang="en-ID" dirty="0"/>
              <a:t>runningman225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dirty="0"/>
              <a:t>@</a:t>
            </a:r>
            <a:r>
              <a:rPr lang="en-ID" dirty="0" err="1"/>
              <a:t>mhabiib</a:t>
            </a:r>
            <a:endParaRPr dirty="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6663"/>
            <a:ext cx="1233542" cy="123354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443450" y="2906213"/>
            <a:ext cx="6291000" cy="11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Team </a:t>
            </a:r>
            <a:r>
              <a:rPr lang="en-ID" dirty="0">
                <a:solidFill>
                  <a:srgbClr val="FFFF00"/>
                </a:solidFill>
              </a:rPr>
              <a:t>Cash</a:t>
            </a:r>
            <a:r>
              <a:rPr lang="en-ID" dirty="0"/>
              <a:t> Flow Management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EE6B42-24E9-4C0A-B07E-A1D1B39F5008}"/>
              </a:ext>
            </a:extLst>
          </p:cNvPr>
          <p:cNvSpPr/>
          <p:nvPr/>
        </p:nvSpPr>
        <p:spPr>
          <a:xfrm>
            <a:off x="502442" y="4620335"/>
            <a:ext cx="3199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Documentation : https://bit.ly/2THbj1D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USER STORY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body" idx="1"/>
          </p:nvPr>
        </p:nvSpPr>
        <p:spPr>
          <a:xfrm>
            <a:off x="397575" y="1846394"/>
            <a:ext cx="2691000" cy="13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b="1" dirty="0"/>
              <a:t>Tracking </a:t>
            </a:r>
            <a:r>
              <a:rPr lang="en-ID" b="1" dirty="0" err="1"/>
              <a:t>Iuran</a:t>
            </a:r>
            <a:r>
              <a:rPr lang="en-ID" b="1" dirty="0"/>
              <a:t> and Reminder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200" dirty="0" err="1"/>
              <a:t>Bisa</a:t>
            </a:r>
            <a:r>
              <a:rPr lang="en-ID" sz="1200" dirty="0"/>
              <a:t> track </a:t>
            </a:r>
            <a:r>
              <a:rPr lang="en-ID" sz="1200" dirty="0" err="1"/>
              <a:t>iuran</a:t>
            </a:r>
            <a:r>
              <a:rPr lang="en-ID" sz="1200" dirty="0"/>
              <a:t> </a:t>
            </a:r>
            <a:r>
              <a:rPr lang="en-ID" sz="1200" dirty="0" err="1"/>
              <a:t>bulanan</a:t>
            </a:r>
            <a:r>
              <a:rPr lang="en-ID" sz="1200" dirty="0"/>
              <a:t> dan </a:t>
            </a:r>
            <a:r>
              <a:rPr lang="en-ID" sz="1200" dirty="0" err="1"/>
              <a:t>mengingatkan</a:t>
            </a:r>
            <a:r>
              <a:rPr lang="en-ID" sz="1200" dirty="0"/>
              <a:t> user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bayar</a:t>
            </a:r>
            <a:r>
              <a:rPr lang="en-ID" sz="1200" dirty="0"/>
              <a:t> </a:t>
            </a:r>
            <a:r>
              <a:rPr lang="en-ID" sz="1200" dirty="0" err="1"/>
              <a:t>iuran</a:t>
            </a:r>
            <a:r>
              <a:rPr lang="en-ID" sz="1200" dirty="0"/>
              <a:t> </a:t>
            </a:r>
            <a:r>
              <a:rPr lang="en-ID" sz="1200" dirty="0" err="1"/>
              <a:t>bulanannya</a:t>
            </a:r>
            <a:endParaRPr sz="1200"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body" idx="2"/>
          </p:nvPr>
        </p:nvSpPr>
        <p:spPr>
          <a:xfrm>
            <a:off x="3226489" y="1846394"/>
            <a:ext cx="2691000" cy="13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b="1" dirty="0" err="1"/>
              <a:t>Laporan</a:t>
            </a:r>
            <a:r>
              <a:rPr lang="en-ID" b="1" dirty="0"/>
              <a:t> Email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dirty="0" err="1"/>
              <a:t>Mengirim</a:t>
            </a:r>
            <a:r>
              <a:rPr lang="en-GB" sz="1200" dirty="0"/>
              <a:t> </a:t>
            </a:r>
            <a:r>
              <a:rPr lang="en-GB" sz="1200" dirty="0" err="1"/>
              <a:t>laporan</a:t>
            </a:r>
            <a:r>
              <a:rPr lang="en-GB" sz="1200" dirty="0"/>
              <a:t> </a:t>
            </a:r>
            <a:r>
              <a:rPr lang="en-GB" sz="1200" dirty="0" err="1"/>
              <a:t>keuangan</a:t>
            </a:r>
            <a:r>
              <a:rPr lang="en-GB" sz="1200" dirty="0"/>
              <a:t> </a:t>
            </a:r>
            <a:r>
              <a:rPr lang="en-GB" sz="1200" dirty="0" err="1"/>
              <a:t>grup</a:t>
            </a:r>
            <a:r>
              <a:rPr lang="en-GB" sz="1200" dirty="0"/>
              <a:t> </a:t>
            </a:r>
            <a:r>
              <a:rPr lang="en-GB" sz="1200" dirty="0" err="1"/>
              <a:t>bulanan</a:t>
            </a:r>
            <a:r>
              <a:rPr lang="en-GB" sz="1200" dirty="0"/>
              <a:t> dan </a:t>
            </a:r>
            <a:r>
              <a:rPr lang="en-GB" sz="1200" dirty="0" err="1"/>
              <a:t>laporan</a:t>
            </a:r>
            <a:r>
              <a:rPr lang="en-GB" sz="1200" dirty="0"/>
              <a:t> </a:t>
            </a:r>
            <a:r>
              <a:rPr lang="en-GB" sz="1200" dirty="0" err="1"/>
              <a:t>keuangan</a:t>
            </a:r>
            <a:r>
              <a:rPr lang="en-GB" sz="1200" dirty="0"/>
              <a:t> </a:t>
            </a:r>
            <a:r>
              <a:rPr lang="en-GB" sz="1200" dirty="0" err="1"/>
              <a:t>anggota</a:t>
            </a:r>
            <a:r>
              <a:rPr lang="en-GB" sz="1200" dirty="0"/>
              <a:t> yang </a:t>
            </a:r>
            <a:r>
              <a:rPr lang="en-GB" sz="1200" dirty="0" err="1"/>
              <a:t>keluar</a:t>
            </a:r>
            <a:r>
              <a:rPr lang="en-GB" sz="1200" dirty="0"/>
              <a:t> </a:t>
            </a:r>
            <a:r>
              <a:rPr lang="en-GB" sz="1200" dirty="0" err="1"/>
              <a:t>grup</a:t>
            </a:r>
            <a:r>
              <a:rPr lang="en-GB" sz="1200" dirty="0"/>
              <a:t>  </a:t>
            </a:r>
            <a:r>
              <a:rPr lang="en-GB" sz="1200" dirty="0" err="1"/>
              <a:t>lewat</a:t>
            </a:r>
            <a:r>
              <a:rPr lang="en-GB" sz="1200" dirty="0"/>
              <a:t> email </a:t>
            </a:r>
            <a:r>
              <a:rPr lang="en-GB" sz="1200" dirty="0" err="1"/>
              <a:t>ke</a:t>
            </a:r>
            <a:r>
              <a:rPr lang="en-GB" sz="1200" dirty="0"/>
              <a:t> </a:t>
            </a:r>
            <a:r>
              <a:rPr lang="en-GB" sz="1200" dirty="0" err="1"/>
              <a:t>masing-masing</a:t>
            </a:r>
            <a:r>
              <a:rPr lang="en-GB" sz="1200" dirty="0"/>
              <a:t> </a:t>
            </a:r>
            <a:r>
              <a:rPr lang="en-GB" sz="1200" dirty="0" err="1"/>
              <a:t>anggota</a:t>
            </a:r>
            <a:r>
              <a:rPr lang="en-GB" sz="1200" dirty="0"/>
              <a:t> group</a:t>
            </a:r>
          </a:p>
        </p:txBody>
      </p:sp>
      <p:sp>
        <p:nvSpPr>
          <p:cNvPr id="289" name="Google Shape;289;p37"/>
          <p:cNvSpPr txBox="1">
            <a:spLocks noGrp="1"/>
          </p:cNvSpPr>
          <p:nvPr>
            <p:ph type="body" idx="3"/>
          </p:nvPr>
        </p:nvSpPr>
        <p:spPr>
          <a:xfrm>
            <a:off x="6055403" y="1846394"/>
            <a:ext cx="2691000" cy="13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b="1" dirty="0"/>
              <a:t>User Role</a:t>
            </a:r>
            <a:endParaRPr lang="en-GB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dirty="0"/>
              <a:t>Ada 3 Role, super admin, group admin, dan </a:t>
            </a:r>
            <a:r>
              <a:rPr lang="en-GB" sz="1200" dirty="0" err="1"/>
              <a:t>member.Group</a:t>
            </a:r>
            <a:r>
              <a:rPr lang="en-GB" sz="1200" dirty="0"/>
              <a:t> admin </a:t>
            </a:r>
            <a:r>
              <a:rPr lang="en-GB" sz="1200" dirty="0" err="1"/>
              <a:t>meng-acc</a:t>
            </a:r>
            <a:r>
              <a:rPr lang="en-GB" sz="1200" dirty="0"/>
              <a:t> </a:t>
            </a:r>
            <a:r>
              <a:rPr lang="en-GB" sz="1200" dirty="0" err="1"/>
              <a:t>pembayaran</a:t>
            </a:r>
            <a:r>
              <a:rPr lang="en-GB" sz="1200" dirty="0"/>
              <a:t> </a:t>
            </a:r>
            <a:r>
              <a:rPr lang="en-GB" sz="1200" dirty="0" err="1"/>
              <a:t>iuran</a:t>
            </a:r>
            <a:r>
              <a:rPr lang="en-GB" sz="1200" dirty="0"/>
              <a:t> </a:t>
            </a:r>
            <a:r>
              <a:rPr lang="en-GB" sz="1200" dirty="0" err="1"/>
              <a:t>didalam</a:t>
            </a:r>
            <a:r>
              <a:rPr lang="en-GB" sz="1200" dirty="0"/>
              <a:t> </a:t>
            </a:r>
            <a:r>
              <a:rPr lang="en-GB" sz="1200" dirty="0" err="1"/>
              <a:t>masing-masing</a:t>
            </a:r>
            <a:r>
              <a:rPr lang="en-GB" sz="1200" dirty="0"/>
              <a:t> </a:t>
            </a:r>
            <a:r>
              <a:rPr lang="en-GB" sz="1200" dirty="0" err="1"/>
              <a:t>tim.</a:t>
            </a:r>
            <a:r>
              <a:rPr lang="en-GB" sz="1200" dirty="0"/>
              <a:t> Super admin yang powerful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90" name="Google Shape;290;p37"/>
          <p:cNvSpPr txBox="1">
            <a:spLocks noGrp="1"/>
          </p:cNvSpPr>
          <p:nvPr>
            <p:ph type="body" idx="1"/>
          </p:nvPr>
        </p:nvSpPr>
        <p:spPr>
          <a:xfrm>
            <a:off x="397575" y="3429000"/>
            <a:ext cx="2691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b="1" dirty="0" err="1"/>
              <a:t>Pengajuan</a:t>
            </a:r>
            <a:r>
              <a:rPr lang="en-ID" b="1" dirty="0"/>
              <a:t> Expense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200" dirty="0" err="1"/>
              <a:t>Semua</a:t>
            </a:r>
            <a:r>
              <a:rPr lang="en-ID" sz="1200" dirty="0"/>
              <a:t> user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mengajukan</a:t>
            </a:r>
            <a:r>
              <a:rPr lang="en-ID" sz="1200" dirty="0"/>
              <a:t> expense(</a:t>
            </a:r>
            <a:r>
              <a:rPr lang="en-ID" sz="1200" dirty="0" err="1"/>
              <a:t>pengeluaran</a:t>
            </a:r>
            <a:r>
              <a:rPr lang="en-ID" sz="1200" dirty="0"/>
              <a:t>) </a:t>
            </a:r>
            <a:r>
              <a:rPr lang="en-ID" sz="1200" dirty="0" err="1"/>
              <a:t>baru</a:t>
            </a:r>
            <a:r>
              <a:rPr lang="en-ID" sz="1200" dirty="0"/>
              <a:t> dan </a:t>
            </a:r>
            <a:r>
              <a:rPr lang="en-ID" sz="1200" dirty="0" err="1"/>
              <a:t>harus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 </a:t>
            </a:r>
            <a:r>
              <a:rPr lang="en-ID" sz="1200" dirty="0" err="1"/>
              <a:t>persetujuan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group admin</a:t>
            </a:r>
            <a:endParaRPr sz="1200" dirty="0"/>
          </a:p>
        </p:txBody>
      </p:sp>
      <p:sp>
        <p:nvSpPr>
          <p:cNvPr id="291" name="Google Shape;291;p37"/>
          <p:cNvSpPr txBox="1">
            <a:spLocks noGrp="1"/>
          </p:cNvSpPr>
          <p:nvPr>
            <p:ph type="body" idx="2"/>
          </p:nvPr>
        </p:nvSpPr>
        <p:spPr>
          <a:xfrm>
            <a:off x="3223975" y="3429000"/>
            <a:ext cx="2691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b="1" dirty="0"/>
              <a:t>Bulk Insert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200" dirty="0" err="1"/>
              <a:t>Fitur</a:t>
            </a:r>
            <a:r>
              <a:rPr lang="en-ID" sz="1200" dirty="0"/>
              <a:t> bulk insert </a:t>
            </a:r>
            <a:r>
              <a:rPr lang="en-ID" sz="1200" dirty="0" err="1"/>
              <a:t>untuk</a:t>
            </a:r>
            <a:r>
              <a:rPr lang="en-ID" sz="1200" dirty="0"/>
              <a:t> user</a:t>
            </a:r>
            <a:endParaRPr sz="1200" dirty="0"/>
          </a:p>
        </p:txBody>
      </p:sp>
      <p:sp>
        <p:nvSpPr>
          <p:cNvPr id="292" name="Google Shape;292;p37"/>
          <p:cNvSpPr txBox="1">
            <a:spLocks noGrp="1"/>
          </p:cNvSpPr>
          <p:nvPr>
            <p:ph type="body" idx="3"/>
          </p:nvPr>
        </p:nvSpPr>
        <p:spPr>
          <a:xfrm>
            <a:off x="6055403" y="3429000"/>
            <a:ext cx="2691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b="1" dirty="0"/>
              <a:t>Super Admin Powerful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200" dirty="0"/>
              <a:t>Member </a:t>
            </a:r>
            <a:r>
              <a:rPr lang="en-ID" sz="1200" dirty="0" err="1"/>
              <a:t>keluar</a:t>
            </a:r>
            <a:r>
              <a:rPr lang="en-ID" sz="1200" dirty="0"/>
              <a:t> </a:t>
            </a:r>
            <a:r>
              <a:rPr lang="en-ID" sz="1200" dirty="0" err="1"/>
              <a:t>masuk</a:t>
            </a:r>
            <a:r>
              <a:rPr lang="en-ID" sz="1200" dirty="0"/>
              <a:t> </a:t>
            </a:r>
            <a:r>
              <a:rPr lang="en-ID" sz="1200" dirty="0" err="1"/>
              <a:t>grup</a:t>
            </a:r>
            <a:r>
              <a:rPr lang="en-ID" sz="1200" dirty="0"/>
              <a:t> </a:t>
            </a:r>
            <a:r>
              <a:rPr lang="en-ID" sz="1200" dirty="0" err="1"/>
              <a:t>melalui</a:t>
            </a:r>
            <a:r>
              <a:rPr lang="en-ID" sz="1200" dirty="0"/>
              <a:t> super admin. </a:t>
            </a:r>
            <a:r>
              <a:rPr lang="en-ID" sz="1200" dirty="0" err="1"/>
              <a:t>Penutupan</a:t>
            </a:r>
            <a:r>
              <a:rPr lang="en-ID" sz="1200" dirty="0"/>
              <a:t> </a:t>
            </a:r>
            <a:r>
              <a:rPr lang="en-ID" sz="1200" dirty="0" err="1"/>
              <a:t>grup</a:t>
            </a:r>
            <a:r>
              <a:rPr lang="en-ID" sz="1200" dirty="0"/>
              <a:t> </a:t>
            </a:r>
            <a:r>
              <a:rPr lang="en-ID" sz="1200" dirty="0" err="1"/>
              <a:t>melalui</a:t>
            </a:r>
            <a:r>
              <a:rPr lang="en-ID" sz="1200" dirty="0"/>
              <a:t> super admin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syarat</a:t>
            </a:r>
            <a:r>
              <a:rPr lang="en-ID" sz="1200" dirty="0"/>
              <a:t> balance &gt; 0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293" name="Google Shape;293;p37"/>
          <p:cNvGrpSpPr/>
          <p:nvPr/>
        </p:nvGrpSpPr>
        <p:grpSpPr>
          <a:xfrm>
            <a:off x="2636146" y="3548400"/>
            <a:ext cx="304110" cy="274839"/>
            <a:chOff x="1923675" y="1633650"/>
            <a:chExt cx="436000" cy="435975"/>
          </a:xfrm>
        </p:grpSpPr>
        <p:sp>
          <p:nvSpPr>
            <p:cNvPr id="294" name="Google Shape;294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37"/>
          <p:cNvGrpSpPr/>
          <p:nvPr/>
        </p:nvGrpSpPr>
        <p:grpSpPr>
          <a:xfrm>
            <a:off x="5376405" y="1964522"/>
            <a:ext cx="265870" cy="240293"/>
            <a:chOff x="1278900" y="2333250"/>
            <a:chExt cx="381175" cy="381175"/>
          </a:xfrm>
        </p:grpSpPr>
        <p:sp>
          <p:nvSpPr>
            <p:cNvPr id="301" name="Google Shape;301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37"/>
          <p:cNvGrpSpPr/>
          <p:nvPr/>
        </p:nvGrpSpPr>
        <p:grpSpPr>
          <a:xfrm>
            <a:off x="5321174" y="3583573"/>
            <a:ext cx="293055" cy="235313"/>
            <a:chOff x="5292575" y="3681900"/>
            <a:chExt cx="420150" cy="373275"/>
          </a:xfrm>
        </p:grpSpPr>
        <p:sp>
          <p:nvSpPr>
            <p:cNvPr id="306" name="Google Shape;306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37"/>
          <p:cNvGrpSpPr/>
          <p:nvPr/>
        </p:nvGrpSpPr>
        <p:grpSpPr>
          <a:xfrm>
            <a:off x="2633619" y="1968315"/>
            <a:ext cx="309202" cy="232618"/>
            <a:chOff x="1247825" y="322750"/>
            <a:chExt cx="443300" cy="369000"/>
          </a:xfrm>
        </p:grpSpPr>
        <p:sp>
          <p:nvSpPr>
            <p:cNvPr id="323" name="Google Shape;323;p3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7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4C9D2C-3D4F-466D-B536-47EEB815416A}"/>
              </a:ext>
            </a:extLst>
          </p:cNvPr>
          <p:cNvSpPr/>
          <p:nvPr/>
        </p:nvSpPr>
        <p:spPr>
          <a:xfrm>
            <a:off x="7956567" y="1930537"/>
            <a:ext cx="789836" cy="30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👤</a:t>
            </a:r>
            <a:endParaRPr lang="en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ctrTitle"/>
          </p:nvPr>
        </p:nvSpPr>
        <p:spPr>
          <a:xfrm>
            <a:off x="634075" y="1735744"/>
            <a:ext cx="600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C8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TECHNOLOGY</a:t>
            </a:r>
            <a:endParaRPr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634075" y="3646444"/>
            <a:ext cx="60936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Spring Boot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Vue.js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Mongodb</a:t>
            </a:r>
            <a:r>
              <a:rPr lang="en-ID" dirty="0"/>
              <a:t> </a:t>
            </a:r>
            <a:endParaRPr dirty="0"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>
            <a:spLocks noGrp="1"/>
          </p:cNvSpPr>
          <p:nvPr>
            <p:ph type="title"/>
          </p:nvPr>
        </p:nvSpPr>
        <p:spPr>
          <a:xfrm>
            <a:off x="457200" y="428569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IS EASY</a:t>
            </a:r>
            <a:endParaRPr dirty="0"/>
          </a:p>
        </p:txBody>
      </p:sp>
      <p:sp>
        <p:nvSpPr>
          <p:cNvPr id="278" name="Google Shape;278;p36"/>
          <p:cNvSpPr/>
          <p:nvPr/>
        </p:nvSpPr>
        <p:spPr>
          <a:xfrm>
            <a:off x="3098481" y="1909238"/>
            <a:ext cx="2988900" cy="13251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Design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36"/>
          <p:cNvSpPr/>
          <p:nvPr/>
        </p:nvSpPr>
        <p:spPr>
          <a:xfrm>
            <a:off x="5697930" y="1909238"/>
            <a:ext cx="2988900" cy="13251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Prototyping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36"/>
          <p:cNvSpPr/>
          <p:nvPr/>
        </p:nvSpPr>
        <p:spPr>
          <a:xfrm>
            <a:off x="507681" y="1909238"/>
            <a:ext cx="2988900" cy="13251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Requirement Gathering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3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C234D8AE-B4FC-4466-A161-A7BF0B9B2B12}"/>
              </a:ext>
            </a:extLst>
          </p:cNvPr>
          <p:cNvCxnSpPr>
            <a:cxnSpLocks/>
            <a:stCxn id="279" idx="2"/>
          </p:cNvCxnSpPr>
          <p:nvPr/>
        </p:nvCxnSpPr>
        <p:spPr>
          <a:xfrm rot="5400000">
            <a:off x="5859762" y="2698139"/>
            <a:ext cx="598629" cy="16710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44427AE-4189-4383-9111-FCA0CBF39FDB}"/>
              </a:ext>
            </a:extLst>
          </p:cNvPr>
          <p:cNvCxnSpPr/>
          <p:nvPr/>
        </p:nvCxnSpPr>
        <p:spPr>
          <a:xfrm rot="5400000" flipH="1" flipV="1">
            <a:off x="6889315" y="3745282"/>
            <a:ext cx="12700" cy="12700"/>
          </a:xfrm>
          <a:prstGeom prst="curvedConnector3">
            <a:avLst>
              <a:gd name="adj1" fmla="val -1553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BC502FA-B548-4DC2-8052-B82DD70363BA}"/>
              </a:ext>
            </a:extLst>
          </p:cNvPr>
          <p:cNvCxnSpPr>
            <a:stCxn id="280" idx="2"/>
            <a:endCxn id="280" idx="2"/>
          </p:cNvCxnSpPr>
          <p:nvPr/>
        </p:nvCxnSpPr>
        <p:spPr>
          <a:xfrm rot="5400000">
            <a:off x="1804340" y="3234338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A2BD48A-6C11-40B2-9062-61B4CBEF3657}"/>
              </a:ext>
            </a:extLst>
          </p:cNvPr>
          <p:cNvCxnSpPr>
            <a:stCxn id="279" idx="2"/>
            <a:endCxn id="280" idx="2"/>
          </p:cNvCxnSpPr>
          <p:nvPr/>
        </p:nvCxnSpPr>
        <p:spPr>
          <a:xfrm rot="5400000">
            <a:off x="4399465" y="639214"/>
            <a:ext cx="12700" cy="5190249"/>
          </a:xfrm>
          <a:prstGeom prst="curvedConnector3">
            <a:avLst>
              <a:gd name="adj1" fmla="val 7323283"/>
            </a:avLst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ctrTitle"/>
          </p:nvPr>
        </p:nvSpPr>
        <p:spPr>
          <a:xfrm>
            <a:off x="634075" y="1735744"/>
            <a:ext cx="600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DEMO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634075" y="3646444"/>
            <a:ext cx="60936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625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457200" y="1852210"/>
            <a:ext cx="35610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D" b="1" dirty="0"/>
              <a:t>Mobile friendly view</a:t>
            </a:r>
          </a:p>
          <a:p>
            <a:pPr marL="285750" indent="-285750"/>
            <a:r>
              <a:rPr lang="en-ID" b="1" dirty="0"/>
              <a:t>Payment with VA</a:t>
            </a:r>
          </a:p>
          <a:p>
            <a:pPr marL="285750" indent="-285750"/>
            <a:r>
              <a:rPr lang="en-ID" b="1" dirty="0"/>
              <a:t>Multigroup user</a:t>
            </a:r>
          </a:p>
          <a:p>
            <a:pPr marL="285750" indent="-285750"/>
            <a:r>
              <a:rPr lang="en-ID" b="1" dirty="0"/>
              <a:t>SSO</a:t>
            </a:r>
          </a:p>
          <a:p>
            <a:pPr marL="285750" indent="-285750"/>
            <a:endParaRPr dirty="0"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FUTURE DEVELOPMENT</a:t>
            </a:r>
            <a:endParaRPr dirty="0"/>
          </a:p>
        </p:txBody>
      </p:sp>
      <p:sp>
        <p:nvSpPr>
          <p:cNvPr id="157" name="Google Shape;157;p2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>
            <a:spLocks noGrp="1"/>
          </p:cNvSpPr>
          <p:nvPr>
            <p:ph type="ctrTitle" idx="4294967295"/>
          </p:nvPr>
        </p:nvSpPr>
        <p:spPr>
          <a:xfrm>
            <a:off x="457200" y="137379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THANKS!</a:t>
            </a:r>
            <a:endParaRPr sz="9600" dirty="0"/>
          </a:p>
        </p:txBody>
      </p:sp>
      <p:sp>
        <p:nvSpPr>
          <p:cNvPr id="378" name="Google Shape;378;p42"/>
          <p:cNvSpPr txBox="1">
            <a:spLocks noGrp="1"/>
          </p:cNvSpPr>
          <p:nvPr>
            <p:ph type="subTitle" idx="4294967295"/>
          </p:nvPr>
        </p:nvSpPr>
        <p:spPr>
          <a:xfrm>
            <a:off x="457200" y="27067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4800" b="1" dirty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42"/>
          <p:cNvSpPr txBox="1">
            <a:spLocks noGrp="1"/>
          </p:cNvSpPr>
          <p:nvPr>
            <p:ph type="body" idx="4294967295"/>
          </p:nvPr>
        </p:nvSpPr>
        <p:spPr>
          <a:xfrm>
            <a:off x="457200" y="3555500"/>
            <a:ext cx="6140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 @</a:t>
            </a:r>
            <a:r>
              <a:rPr lang="en-ID" dirty="0"/>
              <a:t>runningman225</a:t>
            </a:r>
            <a:r>
              <a:rPr lang="en" dirty="0"/>
              <a:t> &amp; @</a:t>
            </a:r>
            <a:r>
              <a:rPr lang="en-ID" dirty="0" err="1"/>
              <a:t>mhabiib</a:t>
            </a:r>
            <a:endParaRPr dirty="0"/>
          </a:p>
        </p:txBody>
      </p:sp>
      <p:sp>
        <p:nvSpPr>
          <p:cNvPr id="380" name="Google Shape;380;p42"/>
          <p:cNvSpPr/>
          <p:nvPr/>
        </p:nvSpPr>
        <p:spPr>
          <a:xfrm>
            <a:off x="581050" y="2522531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0" y="-441728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ERD</a:t>
            </a:r>
            <a:endParaRPr dirty="0"/>
          </a:p>
        </p:txBody>
      </p:sp>
      <p:sp>
        <p:nvSpPr>
          <p:cNvPr id="166" name="Google Shape;166;p27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CCCA1F-3860-4285-8091-A6BC479A10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65" y="525266"/>
            <a:ext cx="8552964" cy="4618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5AFDC"/>
      </a:accent1>
      <a:accent2>
        <a:srgbClr val="1D98C7"/>
      </a:accent2>
      <a:accent3>
        <a:srgbClr val="ED9E46"/>
      </a:accent3>
      <a:accent4>
        <a:srgbClr val="FFC800"/>
      </a:accent4>
      <a:accent5>
        <a:srgbClr val="CCCCCC"/>
      </a:accent5>
      <a:accent6>
        <a:srgbClr val="EFEFEF"/>
      </a:accent6>
      <a:hlink>
        <a:srgbClr val="1D98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200</Words>
  <Application>Microsoft Office PowerPoint</Application>
  <PresentationFormat>On-screen Show (16:9)</PresentationFormat>
  <Paragraphs>51</Paragraphs>
  <Slides>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Montserrat</vt:lpstr>
      <vt:lpstr>Open Sans</vt:lpstr>
      <vt:lpstr>Arial</vt:lpstr>
      <vt:lpstr>Times New Roman</vt:lpstr>
      <vt:lpstr>Mercutio template</vt:lpstr>
      <vt:lpstr>Hello!</vt:lpstr>
      <vt:lpstr>Team Cash Flow Management</vt:lpstr>
      <vt:lpstr>USER STORY</vt:lpstr>
      <vt:lpstr> TECHNOLOGY</vt:lpstr>
      <vt:lpstr>OUR PROCESS IS EASY</vt:lpstr>
      <vt:lpstr>DEMO</vt:lpstr>
      <vt:lpstr>FUTURE DEVELOPMENT</vt:lpstr>
      <vt:lpstr>THANKS!</vt:lpstr>
      <vt:lpstr>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Cash Flow Management</dc:title>
  <cp:lastModifiedBy>azhang0411@yahoo.com</cp:lastModifiedBy>
  <cp:revision>36</cp:revision>
  <dcterms:modified xsi:type="dcterms:W3CDTF">2019-08-19T08:25:34Z</dcterms:modified>
</cp:coreProperties>
</file>