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71" r:id="rId6"/>
    <p:sldId id="274" r:id="rId7"/>
    <p:sldId id="259" r:id="rId8"/>
    <p:sldId id="261" r:id="rId9"/>
    <p:sldId id="275" r:id="rId10"/>
    <p:sldId id="258" r:id="rId11"/>
    <p:sldId id="272" r:id="rId12"/>
    <p:sldId id="273" r:id="rId13"/>
    <p:sldId id="264" r:id="rId14"/>
    <p:sldId id="265" r:id="rId15"/>
    <p:sldId id="276" r:id="rId16"/>
    <p:sldId id="266" r:id="rId17"/>
    <p:sldId id="267" r:id="rId18"/>
    <p:sldId id="269" r:id="rId19"/>
    <p:sldId id="270" r:id="rId20"/>
    <p:sldId id="26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ningproject/documents/blob/master/projectplan.pptx" TargetMode="External"/><Relationship Id="rId2" Type="http://schemas.openxmlformats.org/officeDocument/2006/relationships/hyperlink" Target="https://github.com/running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project plan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 for the running project</a:t>
            </a: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milestones within each stage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collection</a:t>
            </a:r>
          </a:p>
          <a:p>
            <a:r>
              <a:rPr lang="en-US" dirty="0" smtClean="0"/>
              <a:t>Concept finalize</a:t>
            </a:r>
          </a:p>
          <a:p>
            <a:r>
              <a:rPr lang="en-US" dirty="0" smtClean="0"/>
              <a:t>Development environment setup (tools, etc)</a:t>
            </a:r>
          </a:p>
          <a:p>
            <a:r>
              <a:rPr lang="en-US" dirty="0" smtClean="0"/>
              <a:t>Mobile app on </a:t>
            </a:r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smtClean="0"/>
              <a:t>Mobile app on Android</a:t>
            </a:r>
          </a:p>
          <a:p>
            <a:r>
              <a:rPr lang="en-US" dirty="0" smtClean="0"/>
              <a:t>Web server setup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 requirement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downloadable mobile app available on apple app store and android app store</a:t>
            </a:r>
          </a:p>
          <a:p>
            <a:r>
              <a:rPr lang="en-US" dirty="0" smtClean="0"/>
              <a:t>User need to be able to log in and out</a:t>
            </a:r>
          </a:p>
          <a:p>
            <a:r>
              <a:rPr lang="en-US" dirty="0" smtClean="0"/>
              <a:t>MAP support</a:t>
            </a:r>
          </a:p>
          <a:p>
            <a:r>
              <a:rPr lang="en-US" dirty="0" smtClean="0"/>
              <a:t>Trace support</a:t>
            </a:r>
          </a:p>
          <a:p>
            <a:r>
              <a:rPr lang="en-US" dirty="0" smtClean="0"/>
              <a:t>Exercise plan support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S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support </a:t>
            </a:r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</a:p>
          <a:p>
            <a:r>
              <a:rPr lang="en-US" dirty="0" err="1" smtClean="0"/>
              <a:t>iPhone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Web server</a:t>
            </a:r>
            <a:endParaRPr lang="en-S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repository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GIT hub as code repository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SG" dirty="0" smtClean="0">
                <a:hlinkClick r:id="rId2"/>
              </a:rPr>
              <a:t>https://github.com/runningproject</a:t>
            </a:r>
            <a:endParaRPr lang="en-SG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Requires each developer to have a </a:t>
            </a:r>
            <a:r>
              <a:rPr lang="en-US" dirty="0" err="1" smtClean="0"/>
              <a:t>github</a:t>
            </a:r>
            <a:r>
              <a:rPr lang="en-US" dirty="0" smtClean="0"/>
              <a:t> user account</a:t>
            </a:r>
          </a:p>
          <a:p>
            <a:endParaRPr lang="en-US" dirty="0" smtClean="0"/>
          </a:p>
          <a:p>
            <a:r>
              <a:rPr lang="en-US" dirty="0" smtClean="0"/>
              <a:t>This project plan is available at     </a:t>
            </a:r>
            <a:r>
              <a:rPr lang="en-US" dirty="0" smtClean="0">
                <a:hlinkClick r:id="rId3"/>
              </a:rPr>
              <a:t>h</a:t>
            </a:r>
            <a:r>
              <a:rPr lang="en-SG" dirty="0" smtClean="0">
                <a:hlinkClick r:id="rId3"/>
              </a:rPr>
              <a:t>ttps://github.com/runningproject/documents/blob/master/projectplan.pptx</a:t>
            </a:r>
            <a:endParaRPr lang="en-S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tools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development flow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>
                <a:sym typeface="Wingdings" pitchFamily="2" charset="2"/>
              </a:rPr>
              <a:t>code test</a:t>
            </a:r>
            <a:endParaRPr lang="en-S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quality assurance(QA)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strategy</a:t>
            </a:r>
            <a:endParaRPr lang="en-S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release strategy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strategy</a:t>
            </a:r>
            <a:endParaRPr lang="en-SG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release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release the product</a:t>
            </a:r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an online community which integrates web service, mobile application and mobile devices with regard to the sports activities.</a:t>
            </a:r>
          </a:p>
          <a:p>
            <a:r>
              <a:rPr lang="en-US" dirty="0" smtClean="0"/>
              <a:t>This community should provide potential commercial services 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developers</a:t>
            </a:r>
          </a:p>
          <a:p>
            <a:pPr>
              <a:buNone/>
            </a:pPr>
            <a:r>
              <a:rPr lang="en-US" dirty="0" smtClean="0"/>
              <a:t>    Wu </a:t>
            </a:r>
            <a:r>
              <a:rPr lang="en-US" dirty="0" err="1" smtClean="0"/>
              <a:t>Qiming</a:t>
            </a:r>
            <a:r>
              <a:rPr lang="en-US" dirty="0" smtClean="0"/>
              <a:t>, </a:t>
            </a:r>
            <a:r>
              <a:rPr lang="en-US" dirty="0" err="1" smtClean="0"/>
              <a:t>Xu</a:t>
            </a:r>
            <a:r>
              <a:rPr lang="en-US" dirty="0" smtClean="0"/>
              <a:t> Liang</a:t>
            </a:r>
          </a:p>
          <a:p>
            <a:pPr>
              <a:buNone/>
            </a:pPr>
            <a:r>
              <a:rPr lang="en-US" dirty="0" smtClean="0"/>
              <a:t>    share the responsibilities of the project planning, executing and releasing.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Financing plan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working on part-time, free bases</a:t>
            </a:r>
          </a:p>
          <a:p>
            <a:r>
              <a:rPr lang="en-US" dirty="0" smtClean="0"/>
              <a:t>Will have a formal discussion with all stakeholders for profit sharing after the first stage release of the product.</a:t>
            </a:r>
          </a:p>
          <a:p>
            <a:r>
              <a:rPr lang="en-US" dirty="0" smtClean="0"/>
              <a:t>Internal profit sharing(between Wu </a:t>
            </a:r>
            <a:r>
              <a:rPr lang="en-US" dirty="0" err="1" smtClean="0"/>
              <a:t>Qiming</a:t>
            </a:r>
            <a:r>
              <a:rPr lang="en-US" dirty="0" smtClean="0"/>
              <a:t> and </a:t>
            </a:r>
            <a:r>
              <a:rPr lang="en-US" dirty="0" err="1" smtClean="0"/>
              <a:t>Xuliang</a:t>
            </a:r>
            <a:r>
              <a:rPr lang="en-US" dirty="0" smtClean="0"/>
              <a:t>) ratio should be 50% each if there is no other conditions(such as different initial investment)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member join and exit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Agreed terms of project member join and exit process</a:t>
            </a:r>
            <a:endParaRPr lang="en-S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mobile app running on Android </a:t>
            </a:r>
          </a:p>
          <a:p>
            <a:r>
              <a:rPr lang="en-US" dirty="0" smtClean="0"/>
              <a:t>A mobile app running on </a:t>
            </a:r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smtClean="0"/>
              <a:t>An embedded system running on wearable devices</a:t>
            </a:r>
          </a:p>
          <a:p>
            <a:r>
              <a:rPr lang="en-US" dirty="0" smtClean="0"/>
              <a:t>A web server which can record the app status and user information</a:t>
            </a:r>
            <a:endParaRPr lang="en-S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roadmap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Stage1 </a:t>
            </a:r>
          </a:p>
          <a:p>
            <a:pPr>
              <a:buNone/>
            </a:pPr>
            <a:r>
              <a:rPr lang="en-US" dirty="0" smtClean="0"/>
              <a:t>    Basic mobile app (feature?)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Stage2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Webserver</a:t>
            </a:r>
            <a:r>
              <a:rPr lang="en-US" dirty="0" smtClean="0"/>
              <a:t> + mobile app (feature?)</a:t>
            </a:r>
          </a:p>
          <a:p>
            <a:pPr>
              <a:buNone/>
            </a:pPr>
            <a:r>
              <a:rPr lang="en-US" dirty="0" smtClean="0"/>
              <a:t>    Need to include more complex work flow such as payment process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342</Words>
  <Application>Microsoft Office PowerPoint</Application>
  <PresentationFormat>On-screen Show (4:3)</PresentationFormat>
  <Paragraphs>70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主题</vt:lpstr>
      <vt:lpstr>Running project plan</vt:lpstr>
      <vt:lpstr>Agenda</vt:lpstr>
      <vt:lpstr>Project objective</vt:lpstr>
      <vt:lpstr>Project team</vt:lpstr>
      <vt:lpstr>Financing plan</vt:lpstr>
      <vt:lpstr>Project member join and exit process</vt:lpstr>
      <vt:lpstr>Market analysis</vt:lpstr>
      <vt:lpstr>Product analysis</vt:lpstr>
      <vt:lpstr>Project roadmap</vt:lpstr>
      <vt:lpstr>Project milestones within each stage</vt:lpstr>
      <vt:lpstr>Mobile app requirement</vt:lpstr>
      <vt:lpstr>Web server requirements</vt:lpstr>
      <vt:lpstr>Resource analysis</vt:lpstr>
      <vt:lpstr>Project repository setup</vt:lpstr>
      <vt:lpstr>Project management tools</vt:lpstr>
      <vt:lpstr>Project development flow</vt:lpstr>
      <vt:lpstr>Product quality assurance(QA)</vt:lpstr>
      <vt:lpstr>Product release strategy</vt:lpstr>
      <vt:lpstr>Product release process</vt:lpstr>
      <vt:lpstr>Work breakdown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project plan</dc:title>
  <dc:creator>qiming</dc:creator>
  <cp:lastModifiedBy>user's name</cp:lastModifiedBy>
  <cp:revision>104</cp:revision>
  <dcterms:created xsi:type="dcterms:W3CDTF">2014-04-19T13:54:24Z</dcterms:created>
  <dcterms:modified xsi:type="dcterms:W3CDTF">2014-04-20T03:07:44Z</dcterms:modified>
</cp:coreProperties>
</file>