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60" r:id="rId5"/>
    <p:sldId id="259" r:id="rId6"/>
    <p:sldId id="261" r:id="rId7"/>
    <p:sldId id="264" r:id="rId8"/>
    <p:sldId id="262" r:id="rId9"/>
    <p:sldId id="258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2014/4/19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2014/4/19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2014/4/19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2014/4/19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Running project plan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Plan for the running project</a:t>
            </a:r>
            <a:endParaRPr lang="en-SG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objective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roles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Market analysis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analysis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analysis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breakdown structure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phases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24</Words>
  <Application>Microsoft Office PowerPoint</Application>
  <PresentationFormat>On-screen Show (4:3)</PresentationFormat>
  <Paragraphs>10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主题</vt:lpstr>
      <vt:lpstr>Running project plan</vt:lpstr>
      <vt:lpstr>Agenda</vt:lpstr>
      <vt:lpstr>Project objective</vt:lpstr>
      <vt:lpstr>Project roles</vt:lpstr>
      <vt:lpstr>Market analysis</vt:lpstr>
      <vt:lpstr>Product analysis</vt:lpstr>
      <vt:lpstr>Resource analysis</vt:lpstr>
      <vt:lpstr>Work breakdown structure</vt:lpstr>
      <vt:lpstr>Project phases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Running project plan</dc:title>
  <dc:creator>qiming</dc:creator>
  <cp:lastModifiedBy>user's name</cp:lastModifiedBy>
  <cp:revision>16</cp:revision>
  <dcterms:created xsi:type="dcterms:W3CDTF">2014-04-19T13:54:24Z</dcterms:created>
  <dcterms:modified xsi:type="dcterms:W3CDTF">2014-04-19T14:36:27Z</dcterms:modified>
</cp:coreProperties>
</file>