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71" r:id="rId6"/>
    <p:sldId id="259" r:id="rId7"/>
    <p:sldId id="261" r:id="rId8"/>
    <p:sldId id="264" r:id="rId9"/>
    <p:sldId id="265" r:id="rId10"/>
    <p:sldId id="266" r:id="rId11"/>
    <p:sldId id="267" r:id="rId12"/>
    <p:sldId id="269" r:id="rId13"/>
    <p:sldId id="270" r:id="rId14"/>
    <p:sldId id="262" r:id="rId15"/>
    <p:sldId id="25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nning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project plan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Plan for the running project</a:t>
            </a:r>
            <a:endParaRPr lang="en-S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development flow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quality assurance(QA)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release strategy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release process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 structure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milestones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develop an online community which integrates web service, mobile application and mobile devices with regard to the sports activities.</a:t>
            </a:r>
          </a:p>
          <a:p>
            <a:r>
              <a:rPr lang="en-US" dirty="0" smtClean="0"/>
              <a:t>This community should provide potential commercial services 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S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developers</a:t>
            </a:r>
          </a:p>
          <a:p>
            <a:pPr>
              <a:buNone/>
            </a:pPr>
            <a:r>
              <a:rPr lang="en-US" dirty="0" smtClean="0"/>
              <a:t>    Wu </a:t>
            </a:r>
            <a:r>
              <a:rPr lang="en-US" dirty="0" err="1" smtClean="0"/>
              <a:t>Qiming</a:t>
            </a:r>
            <a:r>
              <a:rPr lang="en-US" dirty="0" smtClean="0"/>
              <a:t>, </a:t>
            </a:r>
            <a:r>
              <a:rPr lang="en-US" dirty="0" err="1" smtClean="0"/>
              <a:t>Xu</a:t>
            </a:r>
            <a:r>
              <a:rPr lang="en-US" dirty="0" smtClean="0"/>
              <a:t> Liang</a:t>
            </a:r>
          </a:p>
          <a:p>
            <a:pPr>
              <a:buNone/>
            </a:pPr>
            <a:r>
              <a:rPr lang="en-US" dirty="0" smtClean="0"/>
              <a:t>    share the responsibilities of the project planning, executing and releasing.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S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Financing plan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working on part-time, free bases</a:t>
            </a:r>
          </a:p>
          <a:p>
            <a:r>
              <a:rPr lang="en-US" dirty="0" smtClean="0"/>
              <a:t>Will have a formal discussion with all stakeholders for profit sharing after the first stage release of the product.</a:t>
            </a:r>
            <a:endParaRPr lang="en-S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repository setup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GIT hub as code </a:t>
            </a:r>
            <a:r>
              <a:rPr lang="en-US" dirty="0" smtClean="0"/>
              <a:t>repository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SG" dirty="0" smtClean="0">
                <a:hlinkClick r:id="rId2"/>
              </a:rPr>
              <a:t>https://</a:t>
            </a:r>
            <a:r>
              <a:rPr lang="en-SG" dirty="0" smtClean="0">
                <a:hlinkClick r:id="rId2"/>
              </a:rPr>
              <a:t>github.com/runningproject</a:t>
            </a:r>
            <a:endParaRPr lang="en-SG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Requires each developer to have a </a:t>
            </a:r>
            <a:r>
              <a:rPr lang="en-US" dirty="0" err="1" smtClean="0"/>
              <a:t>github</a:t>
            </a:r>
            <a:r>
              <a:rPr lang="en-US" dirty="0" smtClean="0"/>
              <a:t> user account</a:t>
            </a:r>
            <a:endParaRPr lang="en-S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142</Words>
  <Application>Microsoft Office PowerPoint</Application>
  <PresentationFormat>On-screen Show (4:3)</PresentationFormat>
  <Paragraphs>31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主题</vt:lpstr>
      <vt:lpstr>Running project plan</vt:lpstr>
      <vt:lpstr>Agenda</vt:lpstr>
      <vt:lpstr>Project objective</vt:lpstr>
      <vt:lpstr>Project team</vt:lpstr>
      <vt:lpstr>Financing plan</vt:lpstr>
      <vt:lpstr>Market analysis</vt:lpstr>
      <vt:lpstr>Product analysis</vt:lpstr>
      <vt:lpstr>Resource analysis</vt:lpstr>
      <vt:lpstr>Project repository setup</vt:lpstr>
      <vt:lpstr>Project development flow</vt:lpstr>
      <vt:lpstr>Product quality assurance(QA)</vt:lpstr>
      <vt:lpstr>Product release strategy</vt:lpstr>
      <vt:lpstr>Product release process</vt:lpstr>
      <vt:lpstr>Work breakdown structure</vt:lpstr>
      <vt:lpstr>Project milestones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project plan</dc:title>
  <dc:creator>qiming</dc:creator>
  <cp:lastModifiedBy>user's name</cp:lastModifiedBy>
  <cp:revision>59</cp:revision>
  <dcterms:created xsi:type="dcterms:W3CDTF">2014-04-19T13:54:24Z</dcterms:created>
  <dcterms:modified xsi:type="dcterms:W3CDTF">2014-04-19T15:17:51Z</dcterms:modified>
</cp:coreProperties>
</file>