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project plan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 for the running project</a:t>
            </a:r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主题</vt:lpstr>
      <vt:lpstr>Running project plan</vt:lpstr>
      <vt:lpstr>Project objective</vt:lpstr>
      <vt:lpstr>Project roles</vt:lpstr>
      <vt:lpstr>Market analysis</vt:lpstr>
      <vt:lpstr>Product analysis</vt:lpstr>
      <vt:lpstr>Work breakdown structure</vt:lpstr>
      <vt:lpstr>Project phases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project plan</dc:title>
  <dc:creator>qiming</dc:creator>
  <cp:lastModifiedBy>user's name</cp:lastModifiedBy>
  <cp:revision>13</cp:revision>
  <dcterms:created xsi:type="dcterms:W3CDTF">2014-04-19T13:54:24Z</dcterms:created>
  <dcterms:modified xsi:type="dcterms:W3CDTF">2014-04-19T14:32:37Z</dcterms:modified>
</cp:coreProperties>
</file>