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3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959"/>
    <a:srgbClr val="313650"/>
    <a:srgbClr val="303650"/>
    <a:srgbClr val="7F6CA1"/>
    <a:srgbClr val="B093C6"/>
    <a:srgbClr val="6DC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 showGuides="1">
      <p:cViewPr varScale="1">
        <p:scale>
          <a:sx n="110" d="100"/>
          <a:sy n="110" d="100"/>
        </p:scale>
        <p:origin x="630" y="9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9CC4-BC6F-4E80-BC0D-03833D02DC81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652E4-5120-44D6-918A-894636DE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4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9404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19362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17886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6A6FE-9F56-40E5-BBA6-0B630FE22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10762332" cy="1004057"/>
          </a:xfrm>
        </p:spPr>
        <p:txBody>
          <a:bodyPr anchor="b">
            <a:normAutofit/>
          </a:bodyPr>
          <a:lstStyle>
            <a:lvl1pPr algn="l">
              <a:defRPr sz="5000"/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F1E879-9DF7-4DA7-85AC-CB56A8C0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7166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136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6006BC-654D-4398-BB52-44965C9C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3231" y="5942541"/>
            <a:ext cx="2743200" cy="153135"/>
          </a:xfrm>
        </p:spPr>
        <p:txBody>
          <a:bodyPr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fld id="{9EC83871-7464-427B-B6D7-A5E8F38202AB}" type="datetime1">
              <a:rPr lang="ru-RU" smtClean="0"/>
              <a:pPr/>
              <a:t>28.08.2022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D33390-B4DE-4B11-A7FB-79925DE8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173001-7276-491C-9F48-01FA5E71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fld id="{AF24F759-2890-4717-B1AF-E04CADEEA4E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71986FB-BF6D-4B98-ACDD-AD2C255FA969}"/>
              </a:ext>
            </a:extLst>
          </p:cNvPr>
          <p:cNvCxnSpPr/>
          <p:nvPr userDrawn="1"/>
        </p:nvCxnSpPr>
        <p:spPr>
          <a:xfrm>
            <a:off x="930604" y="1640756"/>
            <a:ext cx="3739896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BED13A07-F0A8-43F7-B682-245A3F0AE53C}"/>
              </a:ext>
            </a:extLst>
          </p:cNvPr>
          <p:cNvCxnSpPr>
            <a:cxnSpLocks/>
          </p:cNvCxnSpPr>
          <p:nvPr userDrawn="1"/>
        </p:nvCxnSpPr>
        <p:spPr>
          <a:xfrm>
            <a:off x="506061" y="3437723"/>
            <a:ext cx="11220501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5626E3A0-4546-4CF6-A4F2-DEF7D1CD1FF9}"/>
              </a:ext>
            </a:extLst>
          </p:cNvPr>
          <p:cNvSpPr/>
          <p:nvPr userDrawn="1"/>
        </p:nvSpPr>
        <p:spPr>
          <a:xfrm>
            <a:off x="142568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xmlns="" id="{7E2518BE-4FE7-462F-896E-F7A1045CBC7F}"/>
              </a:ext>
            </a:extLst>
          </p:cNvPr>
          <p:cNvSpPr/>
          <p:nvPr userDrawn="1"/>
        </p:nvSpPr>
        <p:spPr>
          <a:xfrm>
            <a:off x="9485991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D13B079D-42A1-4B9D-A7F1-282A0DD6008D}"/>
              </a:ext>
            </a:extLst>
          </p:cNvPr>
          <p:cNvSpPr/>
          <p:nvPr userDrawn="1"/>
        </p:nvSpPr>
        <p:spPr>
          <a:xfrm>
            <a:off x="3447869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5265D1BF-A6B7-4058-A96A-F0F1C76D8517}"/>
              </a:ext>
            </a:extLst>
          </p:cNvPr>
          <p:cNvSpPr/>
          <p:nvPr userDrawn="1"/>
        </p:nvSpPr>
        <p:spPr>
          <a:xfrm>
            <a:off x="546057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0A1987E3-E256-4CF7-9FE6-0446D4E40179}"/>
              </a:ext>
            </a:extLst>
          </p:cNvPr>
          <p:cNvSpPr/>
          <p:nvPr userDrawn="1"/>
        </p:nvSpPr>
        <p:spPr>
          <a:xfrm>
            <a:off x="7473283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 Placeholder 45">
            <a:extLst>
              <a:ext uri="{FF2B5EF4-FFF2-40B4-BE49-F238E27FC236}">
                <a16:creationId xmlns:a16="http://schemas.microsoft.com/office/drawing/2014/main" xmlns="" id="{62F3EA0C-FA8C-40D1-9BE6-30DACB1AB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6622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6" name="Text Placeholder 47">
            <a:extLst>
              <a:ext uri="{FF2B5EF4-FFF2-40B4-BE49-F238E27FC236}">
                <a16:creationId xmlns:a16="http://schemas.microsoft.com/office/drawing/2014/main" xmlns="" id="{B62F6384-D912-4754-AC82-81F6ED586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26622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27" name="Text Placeholder 45">
            <a:extLst>
              <a:ext uri="{FF2B5EF4-FFF2-40B4-BE49-F238E27FC236}">
                <a16:creationId xmlns:a16="http://schemas.microsoft.com/office/drawing/2014/main" xmlns="" id="{E4557023-E1DB-4099-92BE-5DD6EDC0A5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86927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8" name="Text Placeholder 47">
            <a:extLst>
              <a:ext uri="{FF2B5EF4-FFF2-40B4-BE49-F238E27FC236}">
                <a16:creationId xmlns:a16="http://schemas.microsoft.com/office/drawing/2014/main" xmlns="" id="{1394A278-B5EB-4D0C-B858-6C4854D605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6927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29" name="Text Placeholder 45">
            <a:extLst>
              <a:ext uri="{FF2B5EF4-FFF2-40B4-BE49-F238E27FC236}">
                <a16:creationId xmlns:a16="http://schemas.microsoft.com/office/drawing/2014/main" xmlns="" id="{9A0EBBF7-4D6F-4416-9A72-43656E408A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1698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47">
            <a:extLst>
              <a:ext uri="{FF2B5EF4-FFF2-40B4-BE49-F238E27FC236}">
                <a16:creationId xmlns:a16="http://schemas.microsoft.com/office/drawing/2014/main" xmlns="" id="{E1D2E97C-7283-4D56-B845-31416A53E3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698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31" name="Text Placeholder 45">
            <a:extLst>
              <a:ext uri="{FF2B5EF4-FFF2-40B4-BE49-F238E27FC236}">
                <a16:creationId xmlns:a16="http://schemas.microsoft.com/office/drawing/2014/main" xmlns="" id="{C7FAD635-CC52-4D35-948F-3C282B8B1D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56774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47">
            <a:extLst>
              <a:ext uri="{FF2B5EF4-FFF2-40B4-BE49-F238E27FC236}">
                <a16:creationId xmlns:a16="http://schemas.microsoft.com/office/drawing/2014/main" xmlns="" id="{03B8B604-1193-4627-A082-F0D9A60542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56774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33" name="Text Placeholder 45">
            <a:extLst>
              <a:ext uri="{FF2B5EF4-FFF2-40B4-BE49-F238E27FC236}">
                <a16:creationId xmlns:a16="http://schemas.microsoft.com/office/drawing/2014/main" xmlns="" id="{BCD8CA83-EDAF-4BB0-B4B2-ACB5B3FABA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1850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47">
            <a:extLst>
              <a:ext uri="{FF2B5EF4-FFF2-40B4-BE49-F238E27FC236}">
                <a16:creationId xmlns:a16="http://schemas.microsoft.com/office/drawing/2014/main" xmlns="" id="{9E430891-2780-4B5A-85BC-72B8844790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71850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AA3E97EF-FE6B-480C-959B-7280D4585FF1}"/>
              </a:ext>
            </a:extLst>
          </p:cNvPr>
          <p:cNvCxnSpPr/>
          <p:nvPr userDrawn="1"/>
        </p:nvCxnSpPr>
        <p:spPr>
          <a:xfrm>
            <a:off x="1327206" y="4723438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0F3B62EE-A564-46ED-B447-638921DB62E8}"/>
              </a:ext>
            </a:extLst>
          </p:cNvPr>
          <p:cNvCxnSpPr/>
          <p:nvPr userDrawn="1"/>
        </p:nvCxnSpPr>
        <p:spPr>
          <a:xfrm>
            <a:off x="9389110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ED3A1797-7173-43F0-96BB-5B2509B07D40}"/>
              </a:ext>
            </a:extLst>
          </p:cNvPr>
          <p:cNvCxnSpPr/>
          <p:nvPr userDrawn="1"/>
        </p:nvCxnSpPr>
        <p:spPr>
          <a:xfrm>
            <a:off x="3342682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8F57D6FD-153E-4271-A26B-6B7B47B56BC4}"/>
              </a:ext>
            </a:extLst>
          </p:cNvPr>
          <p:cNvCxnSpPr/>
          <p:nvPr userDrawn="1"/>
        </p:nvCxnSpPr>
        <p:spPr>
          <a:xfrm>
            <a:off x="5358158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2DECBFAE-DE37-481F-AC90-D235D81CA640}"/>
              </a:ext>
            </a:extLst>
          </p:cNvPr>
          <p:cNvCxnSpPr/>
          <p:nvPr userDrawn="1"/>
        </p:nvCxnSpPr>
        <p:spPr>
          <a:xfrm>
            <a:off x="7373634" y="4719186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Picture Placeholder 60">
            <a:extLst>
              <a:ext uri="{FF2B5EF4-FFF2-40B4-BE49-F238E27FC236}">
                <a16:creationId xmlns:a16="http://schemas.microsoft.com/office/drawing/2014/main" xmlns="" id="{AC1E6DBA-4961-406D-AC16-A1FBE347F6B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64650" y="869401"/>
            <a:ext cx="969264" cy="96926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ru-RU" dirty="0"/>
          </a:p>
        </p:txBody>
      </p:sp>
      <p:sp>
        <p:nvSpPr>
          <p:cNvPr id="152" name="Text Placeholder 150">
            <a:extLst>
              <a:ext uri="{FF2B5EF4-FFF2-40B4-BE49-F238E27FC236}">
                <a16:creationId xmlns:a16="http://schemas.microsoft.com/office/drawing/2014/main" xmlns="" id="{AF955F46-550D-4FBD-949A-CAB1780A81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1726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ru-RU" dirty="0"/>
          </a:p>
        </p:txBody>
      </p:sp>
      <p:sp>
        <p:nvSpPr>
          <p:cNvPr id="155" name="Text Placeholder 153">
            <a:extLst>
              <a:ext uri="{FF2B5EF4-FFF2-40B4-BE49-F238E27FC236}">
                <a16:creationId xmlns:a16="http://schemas.microsoft.com/office/drawing/2014/main" xmlns="" id="{7EA772E2-9F56-4EFF-9C41-27E673E905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8994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1</a:t>
            </a:r>
            <a:endParaRPr lang="ru-RU" dirty="0"/>
          </a:p>
        </p:txBody>
      </p:sp>
      <p:sp>
        <p:nvSpPr>
          <p:cNvPr id="156" name="Text Placeholder 150">
            <a:extLst>
              <a:ext uri="{FF2B5EF4-FFF2-40B4-BE49-F238E27FC236}">
                <a16:creationId xmlns:a16="http://schemas.microsoft.com/office/drawing/2014/main" xmlns="" id="{9E3D3168-A898-4150-AF7E-862B31691E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85235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ru-RU" dirty="0"/>
          </a:p>
        </p:txBody>
      </p:sp>
      <p:sp>
        <p:nvSpPr>
          <p:cNvPr id="157" name="Text Placeholder 153">
            <a:extLst>
              <a:ext uri="{FF2B5EF4-FFF2-40B4-BE49-F238E27FC236}">
                <a16:creationId xmlns:a16="http://schemas.microsoft.com/office/drawing/2014/main" xmlns="" id="{BA9C2567-2AF9-4A73-8B7C-5B63B5C2B6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17698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5</a:t>
            </a:r>
            <a:endParaRPr lang="ru-RU" dirty="0"/>
          </a:p>
        </p:txBody>
      </p:sp>
      <p:sp>
        <p:nvSpPr>
          <p:cNvPr id="158" name="Text Placeholder 150">
            <a:extLst>
              <a:ext uri="{FF2B5EF4-FFF2-40B4-BE49-F238E27FC236}">
                <a16:creationId xmlns:a16="http://schemas.microsoft.com/office/drawing/2014/main" xmlns="" id="{DA2B3D14-3067-45E6-9BBE-133B7365D7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37603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ru-RU" dirty="0"/>
          </a:p>
        </p:txBody>
      </p:sp>
      <p:sp>
        <p:nvSpPr>
          <p:cNvPr id="159" name="Text Placeholder 153">
            <a:extLst>
              <a:ext uri="{FF2B5EF4-FFF2-40B4-BE49-F238E27FC236}">
                <a16:creationId xmlns:a16="http://schemas.microsoft.com/office/drawing/2014/main" xmlns="" id="{AD3DE571-16BA-4C29-B339-2DE7A54C11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66170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2</a:t>
            </a:r>
            <a:endParaRPr lang="ru-RU" dirty="0"/>
          </a:p>
        </p:txBody>
      </p:sp>
      <p:sp>
        <p:nvSpPr>
          <p:cNvPr id="160" name="Text Placeholder 150">
            <a:extLst>
              <a:ext uri="{FF2B5EF4-FFF2-40B4-BE49-F238E27FC236}">
                <a16:creationId xmlns:a16="http://schemas.microsoft.com/office/drawing/2014/main" xmlns="" id="{D9FE4127-9BA3-4B00-9BBC-67A05E58DA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53480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ru-RU" dirty="0"/>
          </a:p>
        </p:txBody>
      </p:sp>
      <p:sp>
        <p:nvSpPr>
          <p:cNvPr id="161" name="Text Placeholder 153">
            <a:extLst>
              <a:ext uri="{FF2B5EF4-FFF2-40B4-BE49-F238E27FC236}">
                <a16:creationId xmlns:a16="http://schemas.microsoft.com/office/drawing/2014/main" xmlns="" id="{88D6F3B6-2D7F-49D3-96A4-AA7B23F2A6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346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3</a:t>
            </a:r>
            <a:endParaRPr lang="ru-RU" dirty="0"/>
          </a:p>
        </p:txBody>
      </p:sp>
      <p:sp>
        <p:nvSpPr>
          <p:cNvPr id="162" name="Text Placeholder 150">
            <a:extLst>
              <a:ext uri="{FF2B5EF4-FFF2-40B4-BE49-F238E27FC236}">
                <a16:creationId xmlns:a16="http://schemas.microsoft.com/office/drawing/2014/main" xmlns="" id="{E6DF83B4-F73A-46B0-BC1D-074BF03B3B8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69357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ru-RU" dirty="0"/>
          </a:p>
        </p:txBody>
      </p:sp>
      <p:sp>
        <p:nvSpPr>
          <p:cNvPr id="163" name="Text Placeholder 153">
            <a:extLst>
              <a:ext uri="{FF2B5EF4-FFF2-40B4-BE49-F238E27FC236}">
                <a16:creationId xmlns:a16="http://schemas.microsoft.com/office/drawing/2014/main" xmlns="" id="{45821A5A-E756-4A87-B0C8-A23317B4EF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0522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14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51534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411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29794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37581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02219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7071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05611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95825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AA6C320-29FD-4152-9BF6-4E471DD771EF}" type="datetime1">
              <a:rPr lang="ru-RU" smtClean="0"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F24F759-2890-4717-B1AF-E04CADEEA4E9}" type="slidenum">
              <a:rPr lang="ru-RU" smtClean="0"/>
              <a:pPr/>
              <a:t>‹#›</a:t>
            </a:fld>
            <a:r>
              <a:rPr lang="en-US" smtClean="0"/>
              <a:t> 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F104FC-2D0E-4B96-AB5B-62EEB6DF0311}"/>
              </a:ext>
            </a:extLst>
          </p:cNvPr>
          <p:cNvSpPr/>
          <p:nvPr userDrawn="1"/>
        </p:nvSpPr>
        <p:spPr>
          <a:xfrm>
            <a:off x="481584" y="461772"/>
            <a:ext cx="11228832" cy="5934456"/>
          </a:xfrm>
          <a:prstGeom prst="rect">
            <a:avLst/>
          </a:prstGeom>
          <a:noFill/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22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25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5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23F869-3A51-4B92-B0C4-B22958C5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9683058" cy="1004057"/>
          </a:xfrm>
        </p:spPr>
        <p:txBody>
          <a:bodyPr/>
          <a:lstStyle/>
          <a:p>
            <a:r>
              <a:rPr lang="en-US" dirty="0" smtClean="0"/>
              <a:t>Taniti</a:t>
            </a:r>
            <a:r>
              <a:rPr lang="en-US" dirty="0" smtClean="0"/>
              <a:t>.com Redesign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66E226-2491-4875-B474-7A01921DD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Timeline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26AB7E-8EA6-475E-815F-06588D75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AF24F759-2890-4717-B1AF-E04CADEEA4E9}" type="slidenum">
              <a:rPr lang="ru-RU" smtClean="0"/>
              <a:t>1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0F8B528-6914-40D0-8BBD-ACE47B5260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Week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73131F0B-853E-4CEA-B0DD-3D93E96B20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Week 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11056EF-3B3B-439E-B2CD-E66F34155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Week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CC869AB-9B72-4C90-BAD4-7B2B7A28A3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Week 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FBA85C11-233D-4211-ADF2-CE189B1C1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Week 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DDDB262F-9F3C-4C5C-BA60-CCD1F8FF06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29399" y="4789893"/>
            <a:ext cx="2050994" cy="1151441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Review requirements, survey results, domain acquisition, hosting, etc. Leave time for some back and forth after review of requirements. Develop persona.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453F355-355D-4EA9-978E-A35A4E2F7C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7916" y="4174899"/>
            <a:ext cx="2177412" cy="5817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Pre-Work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4F62B3F-B9CA-4924-B160-3520765D90C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42516" y="4789893"/>
            <a:ext cx="1948822" cy="11514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Setup the domain and redirect the existing site to new site!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4D1AE391-EF52-4CA1-952E-6B1AEA5EAC5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Launch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DF77A485-8E15-4824-8127-565F3BFC695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100194" y="4789893"/>
            <a:ext cx="1978282" cy="11514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Organize the content into a logical structure. Notify of any missing content. Output will be a complete sitemap.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1F036F3A-A388-4AE4-9CA9-338BFC3A22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Organize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DA0C858-3571-4BC1-8998-A965A8F906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65696" y="4782970"/>
            <a:ext cx="2026887" cy="115144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Starting with a wireframe, design the site and eventually develop a high-fidelity interactive prototype. Usability testing of prototype.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F24D4ED9-50BC-4B4E-950C-0680483C68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Prototype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23EBB68D-A226-474A-A745-453739C904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92583" y="4789893"/>
            <a:ext cx="2015878" cy="11514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Develop the prototype into a working web application and publish to hosting platform.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C1F38EEB-F5CB-4D43-BA30-67F805C3BB9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Build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062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C9FF3F-85B1-494A-B3F3-CC47272B0A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054295-23B6-4ABA-AD8F-FA83B00E1325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402908-31E8-4427-8D58-9F6650465D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117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Corbel</vt:lpstr>
      <vt:lpstr>Basis</vt:lpstr>
      <vt:lpstr>Taniti.com Redesign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2018-05-22T15:43:35Z</dcterms:created>
  <dcterms:modified xsi:type="dcterms:W3CDTF">2022-08-28T17:12:49Z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