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9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5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9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60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12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84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96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27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5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8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9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8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0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4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83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90B1D1-5D39-4519-A31B-B7D4494131F7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32C3C8-32FC-4681-998D-E4843C4B6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66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0177" y="1964268"/>
            <a:ext cx="8189947" cy="2421464"/>
          </a:xfrm>
        </p:spPr>
        <p:txBody>
          <a:bodyPr/>
          <a:lstStyle/>
          <a:p>
            <a:r>
              <a:rPr lang="zh-CN" altLang="en-US" dirty="0"/>
              <a:t>快易</a:t>
            </a:r>
            <a:r>
              <a:rPr lang="zh-CN" altLang="en-US" dirty="0" smtClean="0"/>
              <a:t>云</a:t>
            </a:r>
            <a:r>
              <a:rPr lang="zh-CN" altLang="en-US" dirty="0"/>
              <a:t>产品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20151105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0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目录</a:t>
            </a:r>
          </a:p>
        </p:txBody>
      </p:sp>
      <p:sp>
        <p:nvSpPr>
          <p:cNvPr id="2051" name="内容占位符 2"/>
          <p:cNvSpPr>
            <a:spLocks noGrp="1" noChangeArrowheads="1"/>
          </p:cNvSpPr>
          <p:nvPr>
            <p:ph idx="1"/>
          </p:nvPr>
        </p:nvSpPr>
        <p:spPr>
          <a:xfrm>
            <a:off x="1103621" y="1654196"/>
            <a:ext cx="8945965" cy="4575755"/>
          </a:xfrm>
        </p:spPr>
        <p:txBody>
          <a:bodyPr/>
          <a:lstStyle/>
          <a:p>
            <a:pPr marL="341528" indent="-341528" algn="l">
              <a:buFont typeface="Wingdings 3" panose="05040102010807070707" pitchFamily="18" charset="2"/>
              <a:buChar char=""/>
            </a:pPr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微软雅黑" panose="020B0503020204020204" pitchFamily="34" charset="-122"/>
              </a:rPr>
              <a:t>市场前景</a:t>
            </a:r>
            <a:endParaRPr lang="en-US" dirty="0" smtClean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341528" indent="-341528" algn="l">
              <a:buFont typeface="Wingdings 3" panose="05040102010807070707" pitchFamily="18" charset="2"/>
              <a:buChar char=""/>
            </a:pP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  <a:sym typeface="微软雅黑" panose="020B0503020204020204" pitchFamily="34" charset="-122"/>
              </a:rPr>
              <a:t>产品规划</a:t>
            </a:r>
            <a:endParaRPr lang="en-US" dirty="0" smtClean="0">
              <a:latin typeface="华文琥珀" panose="02010800040101010101" pitchFamily="2" charset="-122"/>
              <a:ea typeface="华文琥珀" panose="02010800040101010101" pitchFamily="2" charset="-122"/>
              <a:sym typeface="微软雅黑" panose="020B0503020204020204" pitchFamily="34" charset="-122"/>
            </a:endParaRPr>
          </a:p>
          <a:p>
            <a:pPr marL="341528" indent="-341528" algn="l">
              <a:buFont typeface="Wingdings 3" panose="05040102010807070707" pitchFamily="18" charset="2"/>
              <a:buChar char=""/>
            </a:pP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  <a:sym typeface="微软雅黑" panose="020B0503020204020204" pitchFamily="34" charset="-122"/>
              </a:rPr>
              <a:t>系统架构</a:t>
            </a:r>
            <a:endParaRPr lang="en-US" dirty="0" smtClean="0">
              <a:latin typeface="华文琥珀" panose="02010800040101010101" pitchFamily="2" charset="-122"/>
              <a:ea typeface="华文琥珀" panose="02010800040101010101" pitchFamily="2" charset="-122"/>
              <a:sym typeface="微软雅黑" panose="020B0503020204020204" pitchFamily="34" charset="-122"/>
            </a:endParaRPr>
          </a:p>
          <a:p>
            <a:pPr marL="341528" indent="-341528" algn="l">
              <a:buFont typeface="Wingdings 3" panose="05040102010807070707" pitchFamily="18" charset="2"/>
              <a:buChar char=""/>
            </a:pP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项目预算</a:t>
            </a:r>
            <a:endParaRPr lang="en-US" altLang="zh-CN" dirty="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7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45096" y="471519"/>
            <a:ext cx="9406071" cy="954995"/>
          </a:xfrm>
        </p:spPr>
        <p:txBody>
          <a:bodyPr/>
          <a:lstStyle/>
          <a:p>
            <a:r>
              <a:rPr lang="zh-CN" altLang="en-US" smtClean="0">
                <a:latin typeface="经典繁仿圆" pitchFamily="49" charset="-122"/>
                <a:ea typeface="经典繁仿圆" pitchFamily="49" charset="-122"/>
              </a:rPr>
              <a:t>市场前景</a:t>
            </a:r>
          </a:p>
        </p:txBody>
      </p:sp>
    </p:spTree>
    <p:extLst>
      <p:ext uri="{BB962C8B-B14F-4D97-AF65-F5344CB8AC3E}">
        <p14:creationId xmlns:p14="http://schemas.microsoft.com/office/powerpoint/2010/main" val="99785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目录</a:t>
            </a: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1103621" y="1654196"/>
            <a:ext cx="8945965" cy="4575755"/>
          </a:xfrm>
        </p:spPr>
        <p:txBody>
          <a:bodyPr/>
          <a:lstStyle/>
          <a:p>
            <a:pPr marL="341528" indent="-341528" algn="l">
              <a:buFont typeface="Wingdings 3" panose="05040102010807070707" pitchFamily="18" charset="2"/>
              <a:buChar char=""/>
            </a:pP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  <a:sym typeface="微软雅黑" panose="020B0503020204020204" pitchFamily="34" charset="-122"/>
              </a:rPr>
              <a:t>市场前景</a:t>
            </a:r>
            <a:endParaRPr lang="en-US" dirty="0" smtClean="0">
              <a:latin typeface="华文琥珀" panose="02010800040101010101" pitchFamily="2" charset="-122"/>
              <a:ea typeface="华文琥珀" panose="02010800040101010101" pitchFamily="2" charset="-122"/>
              <a:sym typeface="微软雅黑" panose="020B0503020204020204" pitchFamily="34" charset="-122"/>
            </a:endParaRPr>
          </a:p>
          <a:p>
            <a:pPr marL="341528" indent="-341528" algn="l">
              <a:buFont typeface="Wingdings 3" panose="05040102010807070707" pitchFamily="18" charset="2"/>
              <a:buChar char=""/>
            </a:pPr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微软雅黑" panose="020B0503020204020204" pitchFamily="34" charset="-122"/>
              </a:rPr>
              <a:t>产品规划</a:t>
            </a:r>
            <a:endParaRPr lang="en-US" dirty="0" smtClean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  <a:sym typeface="微软雅黑" panose="020B0503020204020204" pitchFamily="34" charset="-122"/>
            </a:endParaRPr>
          </a:p>
          <a:p>
            <a:pPr marL="341528" indent="-341528" algn="l">
              <a:buFont typeface="Wingdings 3" panose="05040102010807070707" pitchFamily="18" charset="2"/>
              <a:buChar char=""/>
            </a:pP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  <a:sym typeface="微软雅黑" panose="020B0503020204020204" pitchFamily="34" charset="-122"/>
              </a:rPr>
              <a:t>系统架构</a:t>
            </a:r>
            <a:endParaRPr lang="en-US" dirty="0" smtClean="0">
              <a:latin typeface="华文琥珀" panose="02010800040101010101" pitchFamily="2" charset="-122"/>
              <a:ea typeface="华文琥珀" panose="02010800040101010101" pitchFamily="2" charset="-122"/>
              <a:sym typeface="微软雅黑" panose="020B0503020204020204" pitchFamily="34" charset="-122"/>
            </a:endParaRPr>
          </a:p>
          <a:p>
            <a:pPr marL="341528" indent="-341528" algn="l">
              <a:buFont typeface="Wingdings 3" panose="05040102010807070707" pitchFamily="18" charset="2"/>
              <a:buChar char=""/>
            </a:pP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项目预算</a:t>
            </a:r>
            <a:endParaRPr lang="en-US" dirty="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69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经典繁仿圆" pitchFamily="49" charset="-122"/>
              </a:rPr>
              <a:t>产品规划</a:t>
            </a: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1103621" y="1670006"/>
            <a:ext cx="8945965" cy="4169408"/>
          </a:xfrm>
        </p:spPr>
        <p:txBody>
          <a:bodyPr/>
          <a:lstStyle/>
          <a:p>
            <a:pPr marL="341528" indent="-341528" algn="l">
              <a:buFont typeface="Wingdings 3" panose="05040102010807070707" pitchFamily="18" charset="2"/>
              <a:buChar char=""/>
            </a:pPr>
            <a:endParaRPr lang="zh-CN" altLang="en-US" dirty="0" smtClean="0">
              <a:latin typeface="方正准圆简体"/>
              <a:ea typeface="方正准圆简体"/>
              <a:cs typeface="方正准圆简体"/>
            </a:endParaRPr>
          </a:p>
        </p:txBody>
      </p:sp>
    </p:spTree>
    <p:extLst>
      <p:ext uri="{BB962C8B-B14F-4D97-AF65-F5344CB8AC3E}">
        <p14:creationId xmlns:p14="http://schemas.microsoft.com/office/powerpoint/2010/main" val="106684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目录</a:t>
            </a: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1103621" y="1654196"/>
            <a:ext cx="8945965" cy="4575755"/>
          </a:xfrm>
        </p:spPr>
        <p:txBody>
          <a:bodyPr/>
          <a:lstStyle/>
          <a:p>
            <a:pPr marL="341528" indent="-341528" algn="l">
              <a:buFont typeface="Wingdings 3" panose="05040102010807070707" pitchFamily="18" charset="2"/>
              <a:buChar char=""/>
            </a:pP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  <a:sym typeface="微软雅黑" panose="020B0503020204020204" pitchFamily="34" charset="-122"/>
              </a:rPr>
              <a:t>市场前景</a:t>
            </a:r>
            <a:endParaRPr lang="en-US" dirty="0" smtClean="0">
              <a:latin typeface="华文琥珀" panose="02010800040101010101" pitchFamily="2" charset="-122"/>
              <a:ea typeface="华文琥珀" panose="02010800040101010101" pitchFamily="2" charset="-122"/>
              <a:sym typeface="微软雅黑" panose="020B0503020204020204" pitchFamily="34" charset="-122"/>
            </a:endParaRPr>
          </a:p>
          <a:p>
            <a:pPr marL="341528" indent="-341528" algn="l">
              <a:buFont typeface="Wingdings 3" panose="05040102010807070707" pitchFamily="18" charset="2"/>
              <a:buChar char=""/>
            </a:pP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  <a:sym typeface="微软雅黑" panose="020B0503020204020204" pitchFamily="34" charset="-122"/>
              </a:rPr>
              <a:t>产品规划</a:t>
            </a:r>
            <a:endParaRPr lang="en-US" dirty="0">
              <a:latin typeface="华文琥珀" panose="02010800040101010101" pitchFamily="2" charset="-122"/>
              <a:ea typeface="华文琥珀" panose="02010800040101010101" pitchFamily="2" charset="-122"/>
              <a:sym typeface="微软雅黑" panose="020B0503020204020204" pitchFamily="34" charset="-122"/>
            </a:endParaRPr>
          </a:p>
          <a:p>
            <a:pPr marL="341528" indent="-341528" algn="l">
              <a:buFont typeface="Wingdings 3" panose="05040102010807070707" pitchFamily="18" charset="2"/>
              <a:buChar char=""/>
            </a:pPr>
            <a:r>
              <a:rPr lang="zh-CN" altLang="en-US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微软雅黑" panose="020B0503020204020204" pitchFamily="34" charset="-122"/>
              </a:rPr>
              <a:t>系统架构</a:t>
            </a:r>
            <a:endParaRPr 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  <a:sym typeface="微软雅黑" panose="020B0503020204020204" pitchFamily="34" charset="-122"/>
            </a:endParaRPr>
          </a:p>
          <a:p>
            <a:pPr marL="341528" indent="-341528" algn="l">
              <a:buFont typeface="Wingdings 3" panose="05040102010807070707" pitchFamily="18" charset="2"/>
              <a:buChar char=""/>
            </a:pP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项目预算</a:t>
            </a:r>
            <a:endParaRPr lang="en-US" dirty="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18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1011916" y="757702"/>
            <a:ext cx="2331922" cy="73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60" tIns="45530" rIns="91060" bIns="45530">
            <a:spAutoFit/>
          </a:bodyPr>
          <a:lstStyle>
            <a:lvl1pPr defTabSz="455613" eaLnBrk="0" hangingPunct="0"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5613" eaLnBrk="0" hangingPunct="0"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5613" eaLnBrk="0" hangingPunct="0"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5613" eaLnBrk="0" hangingPunct="0"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5613" eaLnBrk="0" hangingPunct="0"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183" smtClean="0">
                <a:ea typeface="经典繁仿圆" pitchFamily="49" charset="-122"/>
              </a:rPr>
              <a:t>系统架构</a:t>
            </a:r>
            <a:endParaRPr lang="zh-CN" altLang="en-US" sz="4183" dirty="0">
              <a:ea typeface="经典繁仿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61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目录</a:t>
            </a: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1103621" y="1654196"/>
            <a:ext cx="8945965" cy="4575755"/>
          </a:xfrm>
        </p:spPr>
        <p:txBody>
          <a:bodyPr/>
          <a:lstStyle/>
          <a:p>
            <a:pPr marL="341528" indent="-341528" algn="l">
              <a:buFont typeface="Wingdings 3" panose="05040102010807070707" pitchFamily="18" charset="2"/>
              <a:buChar char=""/>
            </a:pP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  <a:sym typeface="微软雅黑" panose="020B0503020204020204" pitchFamily="34" charset="-122"/>
              </a:rPr>
              <a:t>市场前景</a:t>
            </a:r>
            <a:endParaRPr lang="en-US" dirty="0" smtClean="0">
              <a:latin typeface="华文琥珀" panose="02010800040101010101" pitchFamily="2" charset="-122"/>
              <a:ea typeface="华文琥珀" panose="02010800040101010101" pitchFamily="2" charset="-122"/>
              <a:sym typeface="微软雅黑" panose="020B0503020204020204" pitchFamily="34" charset="-122"/>
            </a:endParaRPr>
          </a:p>
          <a:p>
            <a:pPr marL="341528" indent="-341528" algn="l">
              <a:buFont typeface="Wingdings 3" panose="05040102010807070707" pitchFamily="18" charset="2"/>
              <a:buChar char=""/>
            </a:pP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  <a:sym typeface="微软雅黑" panose="020B0503020204020204" pitchFamily="34" charset="-122"/>
              </a:rPr>
              <a:t>产品规划</a:t>
            </a:r>
            <a:endParaRPr lang="en-US" dirty="0">
              <a:latin typeface="华文琥珀" panose="02010800040101010101" pitchFamily="2" charset="-122"/>
              <a:ea typeface="华文琥珀" panose="02010800040101010101" pitchFamily="2" charset="-122"/>
              <a:sym typeface="微软雅黑" panose="020B0503020204020204" pitchFamily="34" charset="-122"/>
            </a:endParaRPr>
          </a:p>
          <a:p>
            <a:pPr marL="341528" indent="-341528" algn="l">
              <a:buFont typeface="Wingdings 3" panose="05040102010807070707" pitchFamily="18" charset="2"/>
              <a:buChar char=""/>
            </a:pP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  <a:sym typeface="微软雅黑" panose="020B0503020204020204" pitchFamily="34" charset="-122"/>
              </a:rPr>
              <a:t>系统架构</a:t>
            </a:r>
            <a:endParaRPr lang="en-US" dirty="0">
              <a:latin typeface="华文琥珀" panose="02010800040101010101" pitchFamily="2" charset="-122"/>
              <a:ea typeface="华文琥珀" panose="02010800040101010101" pitchFamily="2" charset="-122"/>
              <a:sym typeface="微软雅黑" panose="020B0503020204020204" pitchFamily="34" charset="-122"/>
            </a:endParaRPr>
          </a:p>
          <a:p>
            <a:pPr marL="341528" indent="-341528" algn="l">
              <a:buFont typeface="Wingdings 3" panose="05040102010807070707" pitchFamily="18" charset="2"/>
              <a:buChar char=""/>
            </a:pPr>
            <a:r>
              <a:rPr lang="zh-CN" altLang="en-US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项目预算</a:t>
            </a:r>
            <a:endParaRPr 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92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1011916" y="757702"/>
            <a:ext cx="2331922" cy="73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60" tIns="45530" rIns="91060" bIns="45530">
            <a:spAutoFit/>
          </a:bodyPr>
          <a:lstStyle>
            <a:lvl1pPr defTabSz="455613" eaLnBrk="0" hangingPunct="0"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5613" eaLnBrk="0" hangingPunct="0"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5613" eaLnBrk="0" hangingPunct="0"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5613" eaLnBrk="0" hangingPunct="0"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5613" eaLnBrk="0" hangingPunct="0"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183" dirty="0" smtClean="0">
                <a:ea typeface="经典繁仿圆" pitchFamily="49" charset="-122"/>
              </a:rPr>
              <a:t>项目预算</a:t>
            </a:r>
            <a:endParaRPr lang="zh-CN" altLang="en-US" sz="4183" dirty="0">
              <a:ea typeface="经典繁仿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06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15</TotalTime>
  <Words>50</Words>
  <Application>Microsoft Office PowerPoint</Application>
  <PresentationFormat>宽屏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方正准圆简体</vt:lpstr>
      <vt:lpstr>华文琥珀</vt:lpstr>
      <vt:lpstr>经典繁仿圆</vt:lpstr>
      <vt:lpstr>宋体</vt:lpstr>
      <vt:lpstr>微软雅黑</vt:lpstr>
      <vt:lpstr>Arial</vt:lpstr>
      <vt:lpstr>Calibri</vt:lpstr>
      <vt:lpstr>Calibri Light</vt:lpstr>
      <vt:lpstr>Wingdings 3</vt:lpstr>
      <vt:lpstr>天体</vt:lpstr>
      <vt:lpstr>快易云产品计划</vt:lpstr>
      <vt:lpstr>目录</vt:lpstr>
      <vt:lpstr>市场前景</vt:lpstr>
      <vt:lpstr>目录</vt:lpstr>
      <vt:lpstr>产品规划</vt:lpstr>
      <vt:lpstr>目录</vt:lpstr>
      <vt:lpstr>PowerPoint 演示文稿</vt:lpstr>
      <vt:lpstr>目录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</cp:revision>
  <dcterms:created xsi:type="dcterms:W3CDTF">2015-10-23T05:01:13Z</dcterms:created>
  <dcterms:modified xsi:type="dcterms:W3CDTF">2015-11-04T16:17:37Z</dcterms:modified>
</cp:coreProperties>
</file>