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B994CB"/>
    <a:srgbClr val="8B6F99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1484"/>
  </p:normalViewPr>
  <p:slideViewPr>
    <p:cSldViewPr snapToGrid="0" snapToObjects="1">
      <p:cViewPr varScale="1">
        <p:scale>
          <a:sx n="115" d="100"/>
          <a:sy n="115" d="100"/>
        </p:scale>
        <p:origin x="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A79DE-C8F4-FD46-8D54-FD3047115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1A5BE8-E07C-C74A-8E2C-23D0E7456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5D587-94D9-4F43-9784-AB5BD9A19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22B7-C0C4-1148-A10B-E53757BFC9CE}" type="datetimeFigureOut">
              <a:rPr kumimoji="1" lang="zh-CN" altLang="en-US" smtClean="0"/>
              <a:t>2025/7/4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97CCB0-790C-E546-906D-7CA5EEB0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83EB1-38B7-D34D-AD52-64CD7D63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A32B-B1BB-CF48-B37F-47CB0DD0A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884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67C96-5C18-D94E-ACBE-775999BDA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A26003-77AF-AF4A-8D88-EDDA2A9B3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909094-E662-744C-BE88-1F577C6D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22B7-C0C4-1148-A10B-E53757BFC9CE}" type="datetimeFigureOut">
              <a:rPr kumimoji="1" lang="zh-CN" altLang="en-US" smtClean="0"/>
              <a:t>2025/7/4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0A7D00-C4CD-D545-B834-9014C001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BE258A-89E5-8E44-B828-5FE926F0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A32B-B1BB-CF48-B37F-47CB0DD0A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579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8B3807-8E3B-BD42-A082-65D24BFC2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2ABE01-4B8D-F149-BFC8-1C0608863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8F22B-6923-A742-8037-B0FE507D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22B7-C0C4-1148-A10B-E53757BFC9CE}" type="datetimeFigureOut">
              <a:rPr kumimoji="1" lang="zh-CN" altLang="en-US" smtClean="0"/>
              <a:t>2025/7/4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51618E-5CBD-1041-A67E-36E34A34B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241581-4D48-0445-B84D-8704691E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A32B-B1BB-CF48-B37F-47CB0DD0A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008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90042-5221-4B4C-A2F5-CE2DD25F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77B51F-E2D5-8B4B-B297-2A23876E1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F5B85A-0235-5649-92FB-9C8DBF8F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22B7-C0C4-1148-A10B-E53757BFC9CE}" type="datetimeFigureOut">
              <a:rPr kumimoji="1" lang="zh-CN" altLang="en-US" smtClean="0"/>
              <a:t>2025/7/4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EBEC2F-6654-BF40-8071-70961FB63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EFF3D2-F17D-3147-83F5-C6A26E02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A32B-B1BB-CF48-B37F-47CB0DD0A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92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51CA5-9D2A-6344-A59F-30F2ECA22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E8D878-CDAB-E046-8123-3905D124B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8CF08-A0B9-4E4B-9A04-CB465AA1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22B7-C0C4-1148-A10B-E53757BFC9CE}" type="datetimeFigureOut">
              <a:rPr kumimoji="1" lang="zh-CN" altLang="en-US" smtClean="0"/>
              <a:t>2025/7/4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776E53-3953-0342-97E7-6B51906DA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9B76F-332E-9C45-81D2-4F8FF041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A32B-B1BB-CF48-B37F-47CB0DD0A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12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7DEE4-5EC5-9543-A742-1C944E81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9036C-4197-F246-9A10-55D2A1144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3FB607-D4E7-D24F-BCC8-FB5BECDB0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DA4B07-997B-E44D-A307-D274B017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22B7-C0C4-1148-A10B-E53757BFC9CE}" type="datetimeFigureOut">
              <a:rPr kumimoji="1" lang="zh-CN" altLang="en-US" smtClean="0"/>
              <a:t>2025/7/4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B40D23-6914-1E40-8C8C-E2006DDF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960F25-E9BF-E248-99D8-BBD7C116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A32B-B1BB-CF48-B37F-47CB0DD0A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552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63819-69AE-954D-8294-20D912AB3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7F6ABD-CAF8-224D-8B1D-B2E38BB2F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65DD73-25AF-FD47-83E4-075748D31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3B3FBC-4B74-5844-B8DF-DCE9189E4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6CBC4B-86DF-7543-86D8-92091B8E39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6ADD83-E784-1644-93D3-E1D6FCC7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22B7-C0C4-1148-A10B-E53757BFC9CE}" type="datetimeFigureOut">
              <a:rPr kumimoji="1" lang="zh-CN" altLang="en-US" smtClean="0"/>
              <a:t>2025/7/4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372B0E-6839-4142-824A-4D4EDA81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1F6A9D-B91B-D742-BCC0-63308904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A32B-B1BB-CF48-B37F-47CB0DD0A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957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27B98-9F65-444C-98E4-B228BF3AF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25F716-1F34-7D46-9904-6954989B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22B7-C0C4-1148-A10B-E53757BFC9CE}" type="datetimeFigureOut">
              <a:rPr kumimoji="1" lang="zh-CN" altLang="en-US" smtClean="0"/>
              <a:t>2025/7/4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90E475-DC36-0F4C-91CF-8C62AE83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370406-6F8C-CB41-A6EF-C2756281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A32B-B1BB-CF48-B37F-47CB0DD0A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459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75CE8E-604B-5E44-8D75-DFF4E48C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22B7-C0C4-1148-A10B-E53757BFC9CE}" type="datetimeFigureOut">
              <a:rPr kumimoji="1" lang="zh-CN" altLang="en-US" smtClean="0"/>
              <a:t>2025/7/4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DB168A-20C8-CD4B-8169-08074882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85A84A-D13E-0646-B44B-0AC19B4F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A32B-B1BB-CF48-B37F-47CB0DD0A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491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83B06-C07E-7F42-9F95-9644E6F30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68FAB8-989D-584F-9054-1C2782FF4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DA3D20-43BE-414C-9A53-97A57D4E1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F72BC9-0A5E-7E47-A297-9760627D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22B7-C0C4-1148-A10B-E53757BFC9CE}" type="datetimeFigureOut">
              <a:rPr kumimoji="1" lang="zh-CN" altLang="en-US" smtClean="0"/>
              <a:t>2025/7/4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483756-26FB-BD47-A7C4-EC192FB4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7EF43F-A237-2C48-8980-F0C28CEB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A32B-B1BB-CF48-B37F-47CB0DD0A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034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87B61-AA86-9E48-A52B-2C1C884ED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CC7E42-DB7E-1E45-A64D-415F69976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DF358E-792E-7646-B467-B590CE6BA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9C11FD-2F31-E749-A6AA-2448185C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22B7-C0C4-1148-A10B-E53757BFC9CE}" type="datetimeFigureOut">
              <a:rPr kumimoji="1" lang="zh-CN" altLang="en-US" smtClean="0"/>
              <a:t>2025/7/4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2A4EA5-2BDA-F348-8F3B-C9297462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A49E34-FBA1-8845-BB5F-C4C186E8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BA32B-B1BB-CF48-B37F-47CB0DD0A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585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935B9B-2B45-2B46-9B88-E96FA5C6B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F66014-04FE-1241-9776-8E1A62E2B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1ACC67-061A-6140-BEF1-838816201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922B7-C0C4-1148-A10B-E53757BFC9CE}" type="datetimeFigureOut">
              <a:rPr kumimoji="1" lang="zh-CN" altLang="en-US" smtClean="0"/>
              <a:t>2025/7/4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ADC235-9267-064F-9FAD-8C0CA4B33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DC8385-79B2-2C42-B0E5-77F8DE0F3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BA32B-B1BB-CF48-B37F-47CB0DD0AC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961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C767AF84-8694-2B43-8845-85D48FD8452A}"/>
              </a:ext>
            </a:extLst>
          </p:cNvPr>
          <p:cNvGrpSpPr/>
          <p:nvPr/>
        </p:nvGrpSpPr>
        <p:grpSpPr>
          <a:xfrm>
            <a:off x="0" y="0"/>
            <a:ext cx="1678023" cy="524892"/>
            <a:chOff x="0" y="0"/>
            <a:chExt cx="1678023" cy="524892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C2BDDAC-91CB-D444-ADF4-373C25A7292F}"/>
                </a:ext>
              </a:extLst>
            </p:cNvPr>
            <p:cNvSpPr txBox="1"/>
            <p:nvPr/>
          </p:nvSpPr>
          <p:spPr>
            <a:xfrm>
              <a:off x="707886" y="217115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zh-CN" altLang="en-US" sz="1400" dirty="0">
                  <a:solidFill>
                    <a:schemeClr val="bg1"/>
                  </a:solidFill>
                  <a:latin typeface="MiSans Demibold" pitchFamily="2" charset="-122"/>
                  <a:ea typeface="MiSans Demibold" pitchFamily="2" charset="-122"/>
                  <a:cs typeface="MiSans Demibold" pitchFamily="2" charset="-122"/>
                </a:rPr>
                <a:t>  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MiSans Demibold" pitchFamily="2" charset="-122"/>
                  <a:ea typeface="MiSans Demibold" pitchFamily="2" charset="-122"/>
                  <a:cs typeface="MiSans Demibold" pitchFamily="2" charset="-122"/>
                </a:rPr>
                <a:t>~About</a:t>
              </a:r>
              <a:endParaRPr kumimoji="1" lang="zh-CN" altLang="en-US" sz="1400" dirty="0">
                <a:solidFill>
                  <a:schemeClr val="bg1"/>
                </a:solidFill>
                <a:latin typeface="MiSans Demibold" pitchFamily="2" charset="-122"/>
                <a:ea typeface="MiSans Demibold" pitchFamily="2" charset="-122"/>
                <a:cs typeface="MiSans Demibold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F5AA29B-7B1F-E24B-82BF-B455D60FC0BA}"/>
                </a:ext>
              </a:extLst>
            </p:cNvPr>
            <p:cNvSpPr txBox="1"/>
            <p:nvPr/>
          </p:nvSpPr>
          <p:spPr>
            <a:xfrm>
              <a:off x="0" y="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B994CB"/>
                  </a:solidFill>
                  <a:latin typeface="MiSans" pitchFamily="2" charset="-122"/>
                  <a:ea typeface="MiSans" pitchFamily="2" charset="-122"/>
                  <a:cs typeface="MiSans" pitchFamily="2" charset="-122"/>
                </a:rPr>
                <a:t>个人简介</a:t>
              </a:r>
              <a:endParaRPr kumimoji="1" lang="en-US" altLang="zh-CN" sz="2400" b="1" dirty="0">
                <a:solidFill>
                  <a:srgbClr val="B994CB"/>
                </a:solidFill>
                <a:latin typeface="MiSans" pitchFamily="2" charset="-122"/>
                <a:ea typeface="MiSans" pitchFamily="2" charset="-122"/>
                <a:cs typeface="MiSans" pitchFamily="2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9F96F80-FCE2-304E-899D-B0DDF89808E5}"/>
              </a:ext>
            </a:extLst>
          </p:cNvPr>
          <p:cNvGrpSpPr/>
          <p:nvPr/>
        </p:nvGrpSpPr>
        <p:grpSpPr>
          <a:xfrm>
            <a:off x="1593139" y="0"/>
            <a:ext cx="1678739" cy="524891"/>
            <a:chOff x="1593139" y="0"/>
            <a:chExt cx="1678739" cy="524891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9683F2F-D0A9-994B-86DB-ACBAF09362E2}"/>
                </a:ext>
              </a:extLst>
            </p:cNvPr>
            <p:cNvSpPr txBox="1"/>
            <p:nvPr/>
          </p:nvSpPr>
          <p:spPr>
            <a:xfrm>
              <a:off x="1593139" y="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bg1"/>
                  </a:solidFill>
                  <a:latin typeface="MiSans" pitchFamily="2" charset="-122"/>
                  <a:ea typeface="MiSans" pitchFamily="2" charset="-122"/>
                  <a:cs typeface="MiSans" pitchFamily="2" charset="-122"/>
                </a:rPr>
                <a:t>个人简介</a:t>
              </a:r>
              <a:endParaRPr kumimoji="1" lang="en-US" altLang="zh-CN" sz="2400" b="1" dirty="0">
                <a:solidFill>
                  <a:schemeClr val="bg1"/>
                </a:solidFill>
                <a:latin typeface="MiSans" pitchFamily="2" charset="-122"/>
                <a:ea typeface="MiSans" pitchFamily="2" charset="-122"/>
                <a:cs typeface="MiSans" pitchFamily="2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D8DF0D3-85C3-AF4E-B67E-F6B28A5259FD}"/>
                </a:ext>
              </a:extLst>
            </p:cNvPr>
            <p:cNvSpPr txBox="1"/>
            <p:nvPr/>
          </p:nvSpPr>
          <p:spPr>
            <a:xfrm>
              <a:off x="2301741" y="217114"/>
              <a:ext cx="9701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zh-CN" altLang="en-US" sz="1400" dirty="0">
                  <a:solidFill>
                    <a:srgbClr val="B994CB"/>
                  </a:solidFill>
                  <a:latin typeface="MiSans Demibold" pitchFamily="2" charset="-122"/>
                  <a:ea typeface="MiSans Demibold" pitchFamily="2" charset="-122"/>
                  <a:cs typeface="MiSans Demibold" pitchFamily="2" charset="-122"/>
                </a:rPr>
                <a:t>   </a:t>
              </a:r>
              <a:r>
                <a:rPr kumimoji="1" lang="en-US" altLang="zh-CN" sz="1400" dirty="0">
                  <a:solidFill>
                    <a:srgbClr val="B994CB"/>
                  </a:solidFill>
                  <a:latin typeface="MiSans Demibold" pitchFamily="2" charset="-122"/>
                  <a:ea typeface="MiSans Demibold" pitchFamily="2" charset="-122"/>
                  <a:cs typeface="MiSans Demibold" pitchFamily="2" charset="-122"/>
                </a:rPr>
                <a:t>~About</a:t>
              </a:r>
              <a:endParaRPr kumimoji="1" lang="zh-CN" altLang="en-US" sz="1400" dirty="0">
                <a:solidFill>
                  <a:srgbClr val="B994CB"/>
                </a:solidFill>
                <a:latin typeface="MiSans Demibold" pitchFamily="2" charset="-122"/>
                <a:ea typeface="MiSans Demibold" pitchFamily="2" charset="-122"/>
                <a:cs typeface="MiSans Demibold" pitchFamily="2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0E82F94-2A4C-0B4B-9223-595EA0CBE86D}"/>
              </a:ext>
            </a:extLst>
          </p:cNvPr>
          <p:cNvGrpSpPr/>
          <p:nvPr/>
        </p:nvGrpSpPr>
        <p:grpSpPr>
          <a:xfrm>
            <a:off x="12799" y="461665"/>
            <a:ext cx="1839927" cy="538609"/>
            <a:chOff x="0" y="0"/>
            <a:chExt cx="1839927" cy="538609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CCB6091-84F0-9343-8065-2AB8129E734B}"/>
                </a:ext>
              </a:extLst>
            </p:cNvPr>
            <p:cNvSpPr txBox="1"/>
            <p:nvPr/>
          </p:nvSpPr>
          <p:spPr>
            <a:xfrm>
              <a:off x="1161536" y="230832"/>
              <a:ext cx="678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400" dirty="0">
                  <a:solidFill>
                    <a:schemeClr val="bg1"/>
                  </a:solidFill>
                  <a:latin typeface="MiSans Demibold" pitchFamily="2" charset="-122"/>
                  <a:ea typeface="MiSans Demibold" pitchFamily="2" charset="-122"/>
                  <a:cs typeface="MiSans Demibold" pitchFamily="2" charset="-122"/>
                </a:rPr>
                <a:t>~Blog</a:t>
              </a:r>
              <a:endParaRPr kumimoji="1" lang="zh-CN" altLang="en-US" sz="1400" dirty="0">
                <a:solidFill>
                  <a:schemeClr val="bg1"/>
                </a:solidFill>
                <a:latin typeface="MiSans Demibold" pitchFamily="2" charset="-122"/>
                <a:ea typeface="MiSans Demibold" pitchFamily="2" charset="-122"/>
                <a:cs typeface="MiSans Demibold" pitchFamily="2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956F08C-6D74-EA44-9C7D-6D69371FCB36}"/>
                </a:ext>
              </a:extLst>
            </p:cNvPr>
            <p:cNvSpPr txBox="1"/>
            <p:nvPr/>
          </p:nvSpPr>
          <p:spPr>
            <a:xfrm>
              <a:off x="0" y="0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B994CB"/>
                  </a:solidFill>
                  <a:latin typeface="MiSans" pitchFamily="2" charset="-122"/>
                  <a:ea typeface="MiSans" pitchFamily="2" charset="-122"/>
                  <a:cs typeface="MiSans" pitchFamily="2" charset="-122"/>
                </a:rPr>
                <a:t>天狗的手帖</a:t>
              </a:r>
              <a:endParaRPr kumimoji="1" lang="en-US" altLang="zh-CN" sz="2400" b="1" dirty="0">
                <a:solidFill>
                  <a:srgbClr val="B994CB"/>
                </a:solidFill>
                <a:latin typeface="MiSans" pitchFamily="2" charset="-122"/>
                <a:ea typeface="MiSans" pitchFamily="2" charset="-122"/>
                <a:cs typeface="MiSans" pitchFamily="2" charset="-122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5FD64D5-B2D7-ED40-93A6-4537C2EA6DA3}"/>
              </a:ext>
            </a:extLst>
          </p:cNvPr>
          <p:cNvGrpSpPr/>
          <p:nvPr/>
        </p:nvGrpSpPr>
        <p:grpSpPr>
          <a:xfrm>
            <a:off x="1593139" y="461665"/>
            <a:ext cx="1839927" cy="538609"/>
            <a:chOff x="1580340" y="0"/>
            <a:chExt cx="1839927" cy="538609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5132760-2DE1-1B46-A9BB-B622154EC3D8}"/>
                </a:ext>
              </a:extLst>
            </p:cNvPr>
            <p:cNvSpPr txBox="1"/>
            <p:nvPr/>
          </p:nvSpPr>
          <p:spPr>
            <a:xfrm>
              <a:off x="1580340" y="0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bg1"/>
                  </a:solidFill>
                  <a:latin typeface="MiSans" pitchFamily="2" charset="-122"/>
                  <a:ea typeface="MiSans" pitchFamily="2" charset="-122"/>
                  <a:cs typeface="MiSans" pitchFamily="2" charset="-122"/>
                </a:rPr>
                <a:t>天狗的手帖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0F9B783-9EE2-E44E-9759-10EE53D67928}"/>
                </a:ext>
              </a:extLst>
            </p:cNvPr>
            <p:cNvSpPr txBox="1"/>
            <p:nvPr/>
          </p:nvSpPr>
          <p:spPr>
            <a:xfrm>
              <a:off x="2741876" y="230832"/>
              <a:ext cx="678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400" dirty="0">
                  <a:solidFill>
                    <a:srgbClr val="B994CB"/>
                  </a:solidFill>
                  <a:latin typeface="MiSans Demibold" pitchFamily="2" charset="-122"/>
                  <a:ea typeface="MiSans Demibold" pitchFamily="2" charset="-122"/>
                  <a:cs typeface="MiSans Demibold" pitchFamily="2" charset="-122"/>
                </a:rPr>
                <a:t>~Blog</a:t>
              </a:r>
              <a:endParaRPr kumimoji="1" lang="zh-CN" altLang="en-US" sz="1400" dirty="0">
                <a:solidFill>
                  <a:srgbClr val="B994CB"/>
                </a:solidFill>
                <a:latin typeface="MiSans Demibold" pitchFamily="2" charset="-122"/>
                <a:ea typeface="MiSans Demibold" pitchFamily="2" charset="-122"/>
                <a:cs typeface="MiSans Demibold" pitchFamily="2" charset="-122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33974E0-1B9B-0745-A48F-B82166CB6303}"/>
              </a:ext>
            </a:extLst>
          </p:cNvPr>
          <p:cNvGrpSpPr/>
          <p:nvPr/>
        </p:nvGrpSpPr>
        <p:grpSpPr>
          <a:xfrm>
            <a:off x="26314" y="1000274"/>
            <a:ext cx="1826412" cy="538609"/>
            <a:chOff x="0" y="0"/>
            <a:chExt cx="1826412" cy="538609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453CCD0-2410-B843-A09A-0C6ED0DB6205}"/>
                </a:ext>
              </a:extLst>
            </p:cNvPr>
            <p:cNvSpPr txBox="1"/>
            <p:nvPr/>
          </p:nvSpPr>
          <p:spPr>
            <a:xfrm>
              <a:off x="1090313" y="230832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400" dirty="0">
                  <a:solidFill>
                    <a:schemeClr val="bg1"/>
                  </a:solidFill>
                  <a:latin typeface="MiSans Demibold" pitchFamily="2" charset="-122"/>
                  <a:ea typeface="MiSans Demibold" pitchFamily="2" charset="-122"/>
                  <a:cs typeface="MiSans Demibold" pitchFamily="2" charset="-122"/>
                </a:rPr>
                <a:t>~Links</a:t>
              </a:r>
              <a:endParaRPr kumimoji="1" lang="zh-CN" altLang="en-US" sz="1400" dirty="0">
                <a:solidFill>
                  <a:schemeClr val="bg1"/>
                </a:solidFill>
                <a:latin typeface="MiSans Demibold" pitchFamily="2" charset="-122"/>
                <a:ea typeface="MiSans Demibold" pitchFamily="2" charset="-122"/>
                <a:cs typeface="MiSans Demibold" pitchFamily="2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AD4D5EE-3AA4-7947-8DD8-0378825FEBDE}"/>
                </a:ext>
              </a:extLst>
            </p:cNvPr>
            <p:cNvSpPr txBox="1"/>
            <p:nvPr/>
          </p:nvSpPr>
          <p:spPr>
            <a:xfrm>
              <a:off x="0" y="0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B994CB"/>
                  </a:solidFill>
                  <a:latin typeface="MiSans" pitchFamily="2" charset="-122"/>
                  <a:ea typeface="MiSans" pitchFamily="2" charset="-122"/>
                  <a:cs typeface="MiSans" pitchFamily="2" charset="-122"/>
                </a:rPr>
                <a:t>平行幻想乡</a:t>
              </a:r>
              <a:endParaRPr kumimoji="1" lang="en-US" altLang="zh-CN" sz="2400" b="1" dirty="0">
                <a:solidFill>
                  <a:srgbClr val="B994CB"/>
                </a:solidFill>
                <a:latin typeface="MiSans" pitchFamily="2" charset="-122"/>
                <a:ea typeface="MiSans" pitchFamily="2" charset="-122"/>
                <a:cs typeface="MiSans" pitchFamily="2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6701C81-C69F-4347-A01E-7D535BF8C182}"/>
              </a:ext>
            </a:extLst>
          </p:cNvPr>
          <p:cNvGrpSpPr/>
          <p:nvPr/>
        </p:nvGrpSpPr>
        <p:grpSpPr>
          <a:xfrm>
            <a:off x="1620169" y="1000274"/>
            <a:ext cx="1826412" cy="538609"/>
            <a:chOff x="0" y="0"/>
            <a:chExt cx="1826412" cy="538609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ACFC659-2CB5-CE40-B3A9-B56AB84E3F91}"/>
                </a:ext>
              </a:extLst>
            </p:cNvPr>
            <p:cNvSpPr txBox="1"/>
            <p:nvPr/>
          </p:nvSpPr>
          <p:spPr>
            <a:xfrm>
              <a:off x="0" y="0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bg1"/>
                  </a:solidFill>
                  <a:latin typeface="MiSans" pitchFamily="2" charset="-122"/>
                  <a:ea typeface="MiSans" pitchFamily="2" charset="-122"/>
                  <a:cs typeface="MiSans" pitchFamily="2" charset="-122"/>
                </a:rPr>
                <a:t>平行幻想乡</a:t>
              </a:r>
              <a:endParaRPr kumimoji="1" lang="en-US" altLang="zh-CN" sz="2400" b="1" dirty="0">
                <a:solidFill>
                  <a:schemeClr val="bg1"/>
                </a:solidFill>
                <a:latin typeface="MiSans" pitchFamily="2" charset="-122"/>
                <a:ea typeface="MiSans" pitchFamily="2" charset="-122"/>
                <a:cs typeface="MiSans" pitchFamily="2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3F2B1EF-5410-F240-9050-9859ED0965E4}"/>
                </a:ext>
              </a:extLst>
            </p:cNvPr>
            <p:cNvSpPr txBox="1"/>
            <p:nvPr/>
          </p:nvSpPr>
          <p:spPr>
            <a:xfrm>
              <a:off x="1090313" y="230832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400" dirty="0">
                  <a:solidFill>
                    <a:srgbClr val="B994CB"/>
                  </a:solidFill>
                  <a:latin typeface="MiSans Demibold" pitchFamily="2" charset="-122"/>
                  <a:ea typeface="MiSans Demibold" pitchFamily="2" charset="-122"/>
                  <a:cs typeface="MiSans Demibold" pitchFamily="2" charset="-122"/>
                </a:rPr>
                <a:t>~Links</a:t>
              </a:r>
              <a:endParaRPr kumimoji="1" lang="zh-CN" altLang="en-US" sz="1400" dirty="0">
                <a:solidFill>
                  <a:srgbClr val="B994CB"/>
                </a:solidFill>
                <a:latin typeface="MiSans Demibold" pitchFamily="2" charset="-122"/>
                <a:ea typeface="MiSans Demibold" pitchFamily="2" charset="-122"/>
                <a:cs typeface="MiSans Demibold" pitchFamily="2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B694BE51-86AE-4845-9193-1B769554DFFC}"/>
              </a:ext>
            </a:extLst>
          </p:cNvPr>
          <p:cNvSpPr txBox="1"/>
          <p:nvPr/>
        </p:nvSpPr>
        <p:spPr>
          <a:xfrm>
            <a:off x="9360456" y="639633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rgbClr val="8B6F99"/>
                </a:solidFill>
                <a:latin typeface="DFPPOP1-W12" pitchFamily="82" charset="-128"/>
                <a:ea typeface="DFPPOP1-W12" pitchFamily="82" charset="-128"/>
                <a:cs typeface="MiSans" pitchFamily="2" charset="-122"/>
              </a:rPr>
              <a:t>返回首頁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661625B-F181-9D40-875D-302AB9887861}"/>
              </a:ext>
            </a:extLst>
          </p:cNvPr>
          <p:cNvSpPr txBox="1"/>
          <p:nvPr/>
        </p:nvSpPr>
        <p:spPr>
          <a:xfrm>
            <a:off x="10776228" y="63963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rgbClr val="CCCCCC"/>
                </a:solidFill>
                <a:latin typeface="DFPPOP1-W12" pitchFamily="82" charset="-128"/>
                <a:ea typeface="DFPPOP1-W12" pitchFamily="82" charset="-128"/>
                <a:cs typeface="MiSans" pitchFamily="2" charset="-122"/>
              </a:rPr>
              <a:t>返回首頁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3EF4CE8D-8754-D44B-B448-0024F50B7B02}"/>
              </a:ext>
            </a:extLst>
          </p:cNvPr>
          <p:cNvGrpSpPr/>
          <p:nvPr/>
        </p:nvGrpSpPr>
        <p:grpSpPr>
          <a:xfrm>
            <a:off x="4315" y="1538883"/>
            <a:ext cx="1861518" cy="538609"/>
            <a:chOff x="0" y="0"/>
            <a:chExt cx="1861518" cy="538609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B2D2705-2706-EB45-8292-089681616D2B}"/>
                </a:ext>
              </a:extLst>
            </p:cNvPr>
            <p:cNvSpPr txBox="1"/>
            <p:nvPr/>
          </p:nvSpPr>
          <p:spPr>
            <a:xfrm>
              <a:off x="434524" y="230832"/>
              <a:ext cx="1426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400" dirty="0">
                  <a:solidFill>
                    <a:schemeClr val="bg1"/>
                  </a:solidFill>
                  <a:latin typeface="MiSans Demibold" pitchFamily="2" charset="-122"/>
                  <a:ea typeface="MiSans Demibold" pitchFamily="2" charset="-122"/>
                  <a:cs typeface="MiSans Demibold" pitchFamily="2" charset="-122"/>
                </a:rPr>
                <a:t>~</a:t>
              </a:r>
              <a:r>
                <a:rPr kumimoji="1" lang="en-US" altLang="zh-CN" sz="1400" dirty="0" err="1">
                  <a:solidFill>
                    <a:schemeClr val="bg1"/>
                  </a:solidFill>
                  <a:latin typeface="MiSans Demibold" pitchFamily="2" charset="-122"/>
                  <a:ea typeface="MiSans Demibold" pitchFamily="2" charset="-122"/>
                  <a:cs typeface="MiSans Demibold" pitchFamily="2" charset="-122"/>
                </a:rPr>
                <a:t>Music&amp;Video</a:t>
              </a:r>
              <a:endParaRPr kumimoji="1" lang="zh-CN" altLang="en-US" sz="1400" dirty="0">
                <a:solidFill>
                  <a:schemeClr val="bg1"/>
                </a:solidFill>
                <a:latin typeface="MiSans Demibold" pitchFamily="2" charset="-122"/>
                <a:ea typeface="MiSans Demibold" pitchFamily="2" charset="-122"/>
                <a:cs typeface="MiSans Demibold" pitchFamily="2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8FDFA48-8592-3640-829B-D0B4164C972C}"/>
                </a:ext>
              </a:extLst>
            </p:cNvPr>
            <p:cNvSpPr txBox="1"/>
            <p:nvPr/>
          </p:nvSpPr>
          <p:spPr>
            <a:xfrm>
              <a:off x="0" y="0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B994CB"/>
                  </a:solidFill>
                  <a:latin typeface="MiSans" pitchFamily="2" charset="-122"/>
                  <a:ea typeface="MiSans" pitchFamily="2" charset="-122"/>
                  <a:cs typeface="MiSans" pitchFamily="2" charset="-122"/>
                </a:rPr>
                <a:t>幻想音像馆</a:t>
              </a:r>
              <a:endParaRPr kumimoji="1" lang="en-US" altLang="zh-CN" sz="2400" b="1" dirty="0">
                <a:solidFill>
                  <a:srgbClr val="B994CB"/>
                </a:solidFill>
                <a:latin typeface="MiSans" pitchFamily="2" charset="-122"/>
                <a:ea typeface="MiSans" pitchFamily="2" charset="-122"/>
                <a:cs typeface="MiSans" pitchFamily="2" charset="-122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7575F640-53BD-2249-B14A-3F0314FFB60A}"/>
              </a:ext>
            </a:extLst>
          </p:cNvPr>
          <p:cNvGrpSpPr/>
          <p:nvPr/>
        </p:nvGrpSpPr>
        <p:grpSpPr>
          <a:xfrm>
            <a:off x="1607532" y="1538883"/>
            <a:ext cx="1861518" cy="538609"/>
            <a:chOff x="0" y="0"/>
            <a:chExt cx="1861518" cy="538609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EE33977-E063-2E43-A02C-8862C6BB942D}"/>
                </a:ext>
              </a:extLst>
            </p:cNvPr>
            <p:cNvSpPr txBox="1"/>
            <p:nvPr/>
          </p:nvSpPr>
          <p:spPr>
            <a:xfrm>
              <a:off x="434524" y="230832"/>
              <a:ext cx="1426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400" dirty="0">
                  <a:solidFill>
                    <a:srgbClr val="B994CB"/>
                  </a:solidFill>
                  <a:latin typeface="MiSans Demibold" pitchFamily="2" charset="-122"/>
                  <a:ea typeface="MiSans Demibold" pitchFamily="2" charset="-122"/>
                  <a:cs typeface="MiSans Demibold" pitchFamily="2" charset="-122"/>
                </a:rPr>
                <a:t>~</a:t>
              </a:r>
              <a:r>
                <a:rPr kumimoji="1" lang="en-US" altLang="zh-CN" sz="1400" dirty="0" err="1">
                  <a:solidFill>
                    <a:srgbClr val="B994CB"/>
                  </a:solidFill>
                  <a:latin typeface="MiSans Demibold" pitchFamily="2" charset="-122"/>
                  <a:ea typeface="MiSans Demibold" pitchFamily="2" charset="-122"/>
                  <a:cs typeface="MiSans Demibold" pitchFamily="2" charset="-122"/>
                </a:rPr>
                <a:t>Music&amp;Video</a:t>
              </a:r>
              <a:endParaRPr kumimoji="1" lang="zh-CN" altLang="en-US" sz="1400" dirty="0">
                <a:solidFill>
                  <a:srgbClr val="B994CB"/>
                </a:solidFill>
                <a:latin typeface="MiSans Demibold" pitchFamily="2" charset="-122"/>
                <a:ea typeface="MiSans Demibold" pitchFamily="2" charset="-122"/>
                <a:cs typeface="MiSans Demibold" pitchFamily="2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B7EA241-451F-6F49-BDBB-A851975D52E5}"/>
                </a:ext>
              </a:extLst>
            </p:cNvPr>
            <p:cNvSpPr txBox="1"/>
            <p:nvPr/>
          </p:nvSpPr>
          <p:spPr>
            <a:xfrm>
              <a:off x="0" y="0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bg1"/>
                  </a:solidFill>
                  <a:latin typeface="MiSans" pitchFamily="2" charset="-122"/>
                  <a:ea typeface="MiSans" pitchFamily="2" charset="-122"/>
                  <a:cs typeface="MiSans" pitchFamily="2" charset="-122"/>
                </a:rPr>
                <a:t>幻想音像馆</a:t>
              </a:r>
              <a:endParaRPr kumimoji="1" lang="en-US" altLang="zh-CN" sz="2400" b="1" dirty="0">
                <a:solidFill>
                  <a:schemeClr val="bg1"/>
                </a:solidFill>
                <a:latin typeface="MiSans" pitchFamily="2" charset="-122"/>
                <a:ea typeface="MiSans" pitchFamily="2" charset="-122"/>
                <a:cs typeface="MiSans" pitchFamily="2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2DE26A9-763E-2643-BFC1-A91CDB488EF8}"/>
              </a:ext>
            </a:extLst>
          </p:cNvPr>
          <p:cNvGrpSpPr/>
          <p:nvPr/>
        </p:nvGrpSpPr>
        <p:grpSpPr>
          <a:xfrm>
            <a:off x="-10873" y="2000548"/>
            <a:ext cx="1876706" cy="539745"/>
            <a:chOff x="0" y="0"/>
            <a:chExt cx="1876706" cy="539745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27732B6-3E6A-5548-B332-0BD9349BCA11}"/>
                </a:ext>
              </a:extLst>
            </p:cNvPr>
            <p:cNvSpPr txBox="1"/>
            <p:nvPr/>
          </p:nvSpPr>
          <p:spPr>
            <a:xfrm>
              <a:off x="579556" y="231968"/>
              <a:ext cx="12971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400" dirty="0">
                  <a:solidFill>
                    <a:schemeClr val="bg1"/>
                  </a:solidFill>
                  <a:latin typeface="MiSans Demibold" pitchFamily="2" charset="-122"/>
                  <a:ea typeface="MiSans Demibold" pitchFamily="2" charset="-122"/>
                  <a:cs typeface="MiSans Demibold" pitchFamily="2" charset="-122"/>
                </a:rPr>
                <a:t>~Nano B.B.S.</a:t>
              </a:r>
              <a:endParaRPr kumimoji="1" lang="zh-CN" altLang="en-US" sz="1400" dirty="0">
                <a:solidFill>
                  <a:schemeClr val="bg1"/>
                </a:solidFill>
                <a:latin typeface="MiSans Demibold" pitchFamily="2" charset="-122"/>
                <a:ea typeface="MiSans Demibold" pitchFamily="2" charset="-122"/>
                <a:cs typeface="MiSans Demibold" pitchFamily="2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F6E0A88-EAA8-BC44-B142-3685A568F9C9}"/>
                </a:ext>
              </a:extLst>
            </p:cNvPr>
            <p:cNvSpPr txBox="1"/>
            <p:nvPr/>
          </p:nvSpPr>
          <p:spPr>
            <a:xfrm>
              <a:off x="0" y="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B994CB"/>
                  </a:solidFill>
                  <a:latin typeface="MiSans" pitchFamily="2" charset="-122"/>
                  <a:ea typeface="MiSans" pitchFamily="2" charset="-122"/>
                  <a:cs typeface="MiSans" pitchFamily="2" charset="-122"/>
                </a:rPr>
                <a:t>结界内外</a:t>
              </a:r>
              <a:endParaRPr kumimoji="1" lang="en-US" altLang="zh-CN" sz="2400" b="1" dirty="0">
                <a:solidFill>
                  <a:srgbClr val="B994CB"/>
                </a:solidFill>
                <a:latin typeface="MiSans" pitchFamily="2" charset="-122"/>
                <a:ea typeface="MiSans" pitchFamily="2" charset="-122"/>
                <a:cs typeface="MiSans" pitchFamily="2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07984EE-EB4A-1E4A-82F9-8545BAF8FEBF}"/>
              </a:ext>
            </a:extLst>
          </p:cNvPr>
          <p:cNvGrpSpPr/>
          <p:nvPr/>
        </p:nvGrpSpPr>
        <p:grpSpPr>
          <a:xfrm>
            <a:off x="1620169" y="1999412"/>
            <a:ext cx="1876706" cy="539745"/>
            <a:chOff x="0" y="0"/>
            <a:chExt cx="1876706" cy="539745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61C0E9E-1A33-FA47-A36F-8754C8C11CDA}"/>
                </a:ext>
              </a:extLst>
            </p:cNvPr>
            <p:cNvSpPr txBox="1"/>
            <p:nvPr/>
          </p:nvSpPr>
          <p:spPr>
            <a:xfrm>
              <a:off x="579556" y="231968"/>
              <a:ext cx="12971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400" dirty="0">
                  <a:solidFill>
                    <a:srgbClr val="B994CB"/>
                  </a:solidFill>
                  <a:latin typeface="MiSans Demibold" pitchFamily="2" charset="-122"/>
                  <a:ea typeface="MiSans Demibold" pitchFamily="2" charset="-122"/>
                  <a:cs typeface="MiSans Demibold" pitchFamily="2" charset="-122"/>
                </a:rPr>
                <a:t>~Nano B.B.S.</a:t>
              </a:r>
              <a:endParaRPr kumimoji="1" lang="zh-CN" altLang="en-US" sz="1400" dirty="0">
                <a:solidFill>
                  <a:srgbClr val="B994CB"/>
                </a:solidFill>
                <a:latin typeface="MiSans Demibold" pitchFamily="2" charset="-122"/>
                <a:ea typeface="MiSans Demibold" pitchFamily="2" charset="-122"/>
                <a:cs typeface="MiSans Demibold" pitchFamily="2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3095723-46C0-C44E-8728-7AB16E0D20AC}"/>
                </a:ext>
              </a:extLst>
            </p:cNvPr>
            <p:cNvSpPr txBox="1"/>
            <p:nvPr/>
          </p:nvSpPr>
          <p:spPr>
            <a:xfrm>
              <a:off x="0" y="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bg1"/>
                  </a:solidFill>
                  <a:latin typeface="MiSans" pitchFamily="2" charset="-122"/>
                  <a:ea typeface="MiSans" pitchFamily="2" charset="-122"/>
                  <a:cs typeface="MiSans" pitchFamily="2" charset="-122"/>
                </a:rPr>
                <a:t>结界内外</a:t>
              </a:r>
              <a:endParaRPr kumimoji="1" lang="en-US" altLang="zh-CN" sz="2400" b="1" dirty="0">
                <a:solidFill>
                  <a:schemeClr val="bg1"/>
                </a:solidFill>
                <a:latin typeface="MiSans" pitchFamily="2" charset="-122"/>
                <a:ea typeface="MiSans" pitchFamily="2" charset="-122"/>
                <a:cs typeface="MiSans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280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D5AD8605-CBF0-9A40-9B69-8A7385026670}"/>
              </a:ext>
            </a:extLst>
          </p:cNvPr>
          <p:cNvGrpSpPr/>
          <p:nvPr/>
        </p:nvGrpSpPr>
        <p:grpSpPr>
          <a:xfrm>
            <a:off x="5994398" y="0"/>
            <a:ext cx="6554627" cy="2031999"/>
            <a:chOff x="-225691" y="-23255"/>
            <a:chExt cx="6554627" cy="2031999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EE1D881-8D1F-5D4A-8D4D-FBB8BD60169C}"/>
                </a:ext>
              </a:extLst>
            </p:cNvPr>
            <p:cNvSpPr txBox="1"/>
            <p:nvPr/>
          </p:nvSpPr>
          <p:spPr>
            <a:xfrm>
              <a:off x="3353422" y="1015999"/>
              <a:ext cx="29755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dirty="0">
                  <a:solidFill>
                    <a:srgbClr val="B994CB">
                      <a:alpha val="60000"/>
                    </a:srgbClr>
                  </a:solidFill>
                  <a:latin typeface="MiSans Medium" pitchFamily="2" charset="-122"/>
                  <a:ea typeface="MiSans Medium" pitchFamily="2" charset="-122"/>
                  <a:cs typeface="MiSans Medium" pitchFamily="2" charset="-122"/>
                </a:rPr>
                <a:t>~</a:t>
              </a:r>
              <a:r>
                <a:rPr kumimoji="1" lang="zh-CN" altLang="en-US" sz="3200" dirty="0">
                  <a:solidFill>
                    <a:srgbClr val="B994CB">
                      <a:alpha val="60000"/>
                    </a:srgbClr>
                  </a:solidFill>
                  <a:latin typeface="MiSans Medium" pitchFamily="2" charset="-122"/>
                  <a:ea typeface="MiSans Medium" pitchFamily="2" charset="-122"/>
                  <a:cs typeface="MiSans Medium" pitchFamily="2" charset="-122"/>
                </a:rPr>
                <a:t>平行幻想乡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37D85551-CE5C-8B44-A195-798AE672AF4E}"/>
                </a:ext>
              </a:extLst>
            </p:cNvPr>
            <p:cNvSpPr txBox="1"/>
            <p:nvPr/>
          </p:nvSpPr>
          <p:spPr>
            <a:xfrm>
              <a:off x="967060" y="631279"/>
              <a:ext cx="469872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4400" b="1" dirty="0">
                  <a:solidFill>
                    <a:schemeClr val="bg1"/>
                  </a:solidFill>
                  <a:latin typeface="MiSans" pitchFamily="2" charset="-122"/>
                  <a:ea typeface="MiSans" pitchFamily="2" charset="-122"/>
                  <a:cs typeface="MiSans" pitchFamily="2" charset="-122"/>
                </a:rPr>
                <a:t>梦境与现实的境界</a:t>
              </a:r>
            </a:p>
          </p:txBody>
        </p:sp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BFBB4D07-C3AC-9344-8B3A-F323CA1415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3" t="7074" r="90" b="26259"/>
            <a:stretch/>
          </p:blipFill>
          <p:spPr>
            <a:xfrm>
              <a:off x="-225691" y="-23255"/>
              <a:ext cx="2233097" cy="2031999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0825854-B830-2F4D-A14D-BC74060FE5D6}"/>
              </a:ext>
            </a:extLst>
          </p:cNvPr>
          <p:cNvGrpSpPr/>
          <p:nvPr/>
        </p:nvGrpSpPr>
        <p:grpSpPr>
          <a:xfrm>
            <a:off x="0" y="0"/>
            <a:ext cx="6328936" cy="2032000"/>
            <a:chOff x="0" y="0"/>
            <a:chExt cx="6328936" cy="2032000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E4CD38FD-EEAA-6C4B-A636-DD540A2C1A64}"/>
                </a:ext>
              </a:extLst>
            </p:cNvPr>
            <p:cNvSpPr txBox="1"/>
            <p:nvPr/>
          </p:nvSpPr>
          <p:spPr>
            <a:xfrm>
              <a:off x="3353422" y="1015999"/>
              <a:ext cx="29755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dirty="0">
                  <a:solidFill>
                    <a:srgbClr val="B994CB">
                      <a:alpha val="60000"/>
                    </a:srgbClr>
                  </a:solidFill>
                  <a:latin typeface="MiSans Medium" pitchFamily="2" charset="-122"/>
                  <a:ea typeface="MiSans Medium" pitchFamily="2" charset="-122"/>
                  <a:cs typeface="MiSans Medium" pitchFamily="2" charset="-122"/>
                </a:rPr>
                <a:t>~</a:t>
              </a:r>
              <a:r>
                <a:rPr kumimoji="1" lang="zh-CN" altLang="en-US" sz="3200" dirty="0">
                  <a:solidFill>
                    <a:srgbClr val="B994CB">
                      <a:alpha val="60000"/>
                    </a:srgbClr>
                  </a:solidFill>
                  <a:latin typeface="MiSans Medium" pitchFamily="2" charset="-122"/>
                  <a:ea typeface="MiSans Medium" pitchFamily="2" charset="-122"/>
                  <a:cs typeface="MiSans Medium" pitchFamily="2" charset="-122"/>
                </a:rPr>
                <a:t>天狗的手帖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3124DD7-F412-3A43-9AAE-AD427B247681}"/>
                </a:ext>
              </a:extLst>
            </p:cNvPr>
            <p:cNvSpPr txBox="1"/>
            <p:nvPr/>
          </p:nvSpPr>
          <p:spPr>
            <a:xfrm>
              <a:off x="967060" y="631279"/>
              <a:ext cx="50273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400" b="1" dirty="0">
                  <a:solidFill>
                    <a:schemeClr val="bg1"/>
                  </a:solidFill>
                  <a:latin typeface="MiSans" pitchFamily="2" charset="-122"/>
                  <a:ea typeface="MiSans" pitchFamily="2" charset="-122"/>
                  <a:cs typeface="MiSans" pitchFamily="2" charset="-122"/>
                </a:rPr>
                <a:t>Mysterious Note</a:t>
              </a:r>
              <a:endParaRPr kumimoji="1" lang="zh-CN" altLang="en-US" sz="4400" b="1" dirty="0">
                <a:solidFill>
                  <a:schemeClr val="bg1"/>
                </a:solidFill>
                <a:latin typeface="MiSans" pitchFamily="2" charset="-122"/>
                <a:ea typeface="MiSans" pitchFamily="2" charset="-122"/>
                <a:cs typeface="MiSans" pitchFamily="2" charset="-122"/>
              </a:endParaRP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F62F14A6-2F0D-7049-9A5D-81C8AAA09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625600" cy="2032000"/>
            </a:xfrm>
            <a:prstGeom prst="rect">
              <a:avLst/>
            </a:prstGeom>
          </p:spPr>
        </p:pic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2B3F9BD-BB0D-C24A-BD85-EC9132951431}"/>
              </a:ext>
            </a:extLst>
          </p:cNvPr>
          <p:cNvGrpSpPr/>
          <p:nvPr/>
        </p:nvGrpSpPr>
        <p:grpSpPr>
          <a:xfrm>
            <a:off x="0" y="2031999"/>
            <a:ext cx="6328936" cy="2032000"/>
            <a:chOff x="0" y="2031999"/>
            <a:chExt cx="6328936" cy="2032000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D0C2E9D-9818-8F40-9C2A-B3E3677C9D9F}"/>
                </a:ext>
              </a:extLst>
            </p:cNvPr>
            <p:cNvSpPr txBox="1"/>
            <p:nvPr/>
          </p:nvSpPr>
          <p:spPr>
            <a:xfrm>
              <a:off x="967060" y="2663278"/>
              <a:ext cx="502733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400" b="1" dirty="0">
                  <a:solidFill>
                    <a:schemeClr val="bg1">
                      <a:alpha val="60000"/>
                    </a:schemeClr>
                  </a:solidFill>
                  <a:latin typeface="MiSans" pitchFamily="2" charset="-122"/>
                  <a:ea typeface="MiSans" pitchFamily="2" charset="-122"/>
                  <a:cs typeface="MiSans" pitchFamily="2" charset="-122"/>
                </a:rPr>
                <a:t>Mysterious Note</a:t>
              </a:r>
              <a:endParaRPr kumimoji="1" lang="zh-CN" altLang="en-US" sz="4400" b="1" dirty="0">
                <a:solidFill>
                  <a:schemeClr val="bg1">
                    <a:alpha val="60000"/>
                  </a:schemeClr>
                </a:solidFill>
                <a:latin typeface="MiSans" pitchFamily="2" charset="-122"/>
                <a:ea typeface="MiSans" pitchFamily="2" charset="-122"/>
                <a:cs typeface="MiSans" pitchFamily="2" charset="-122"/>
              </a:endParaRPr>
            </a:p>
          </p:txBody>
        </p:sp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AE678775-31C9-8747-AF3E-E9905389E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2031999"/>
              <a:ext cx="1625600" cy="2032000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862D41C-9450-CC45-9F85-69B233C02248}"/>
                </a:ext>
              </a:extLst>
            </p:cNvPr>
            <p:cNvSpPr txBox="1"/>
            <p:nvPr/>
          </p:nvSpPr>
          <p:spPr>
            <a:xfrm>
              <a:off x="3353422" y="3047998"/>
              <a:ext cx="29755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dirty="0">
                  <a:solidFill>
                    <a:srgbClr val="B994CB"/>
                  </a:solidFill>
                  <a:latin typeface="MiSans Medium" pitchFamily="2" charset="-122"/>
                  <a:ea typeface="MiSans Medium" pitchFamily="2" charset="-122"/>
                  <a:cs typeface="MiSans Medium" pitchFamily="2" charset="-122"/>
                </a:rPr>
                <a:t>~</a:t>
              </a:r>
              <a:r>
                <a:rPr kumimoji="1" lang="zh-CN" altLang="en-US" sz="3200" dirty="0">
                  <a:solidFill>
                    <a:srgbClr val="B994CB"/>
                  </a:solidFill>
                  <a:latin typeface="MiSans Medium" pitchFamily="2" charset="-122"/>
                  <a:ea typeface="MiSans Medium" pitchFamily="2" charset="-122"/>
                  <a:cs typeface="MiSans Medium" pitchFamily="2" charset="-122"/>
                </a:rPr>
                <a:t>天狗的手帖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EAAC986-89F6-944E-8287-3538D9D3F1B4}"/>
              </a:ext>
            </a:extLst>
          </p:cNvPr>
          <p:cNvGrpSpPr/>
          <p:nvPr/>
        </p:nvGrpSpPr>
        <p:grpSpPr>
          <a:xfrm>
            <a:off x="5994398" y="-1"/>
            <a:ext cx="6554627" cy="2031999"/>
            <a:chOff x="-225691" y="-23255"/>
            <a:chExt cx="6554627" cy="2031999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66A7031-3A87-3644-B00F-3FE48C0E95C8}"/>
                </a:ext>
              </a:extLst>
            </p:cNvPr>
            <p:cNvSpPr txBox="1"/>
            <p:nvPr/>
          </p:nvSpPr>
          <p:spPr>
            <a:xfrm>
              <a:off x="3353422" y="1015999"/>
              <a:ext cx="29755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dirty="0">
                  <a:solidFill>
                    <a:srgbClr val="B994CB">
                      <a:alpha val="60000"/>
                    </a:srgbClr>
                  </a:solidFill>
                  <a:latin typeface="MiSans Medium" pitchFamily="2" charset="-122"/>
                  <a:ea typeface="MiSans Medium" pitchFamily="2" charset="-122"/>
                  <a:cs typeface="MiSans Medium" pitchFamily="2" charset="-122"/>
                </a:rPr>
                <a:t>~</a:t>
              </a:r>
              <a:r>
                <a:rPr kumimoji="1" lang="zh-CN" altLang="en-US" sz="3200" dirty="0">
                  <a:solidFill>
                    <a:srgbClr val="B994CB">
                      <a:alpha val="60000"/>
                    </a:srgbClr>
                  </a:solidFill>
                  <a:latin typeface="MiSans Medium" pitchFamily="2" charset="-122"/>
                  <a:ea typeface="MiSans Medium" pitchFamily="2" charset="-122"/>
                  <a:cs typeface="MiSans Medium" pitchFamily="2" charset="-122"/>
                </a:rPr>
                <a:t>平行幻想乡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E9D1BF4-295E-844F-98BA-1197D6F02D60}"/>
                </a:ext>
              </a:extLst>
            </p:cNvPr>
            <p:cNvSpPr txBox="1"/>
            <p:nvPr/>
          </p:nvSpPr>
          <p:spPr>
            <a:xfrm>
              <a:off x="967060" y="631279"/>
              <a:ext cx="469872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4400" b="1" dirty="0">
                  <a:solidFill>
                    <a:schemeClr val="bg1"/>
                  </a:solidFill>
                  <a:latin typeface="MiSans" pitchFamily="2" charset="-122"/>
                  <a:ea typeface="MiSans" pitchFamily="2" charset="-122"/>
                  <a:cs typeface="MiSans" pitchFamily="2" charset="-122"/>
                </a:rPr>
                <a:t>梦境与现实的境界</a:t>
              </a:r>
            </a:p>
          </p:txBody>
        </p:sp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224437FD-D9F2-C046-B828-E3211609DE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3" t="7074" r="90" b="26259"/>
            <a:stretch/>
          </p:blipFill>
          <p:spPr>
            <a:xfrm>
              <a:off x="-225691" y="-23255"/>
              <a:ext cx="2233097" cy="2031999"/>
            </a:xfrm>
            <a:prstGeom prst="rect">
              <a:avLst/>
            </a:prstGeom>
          </p:spPr>
        </p:pic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737EBB0-1F3B-3242-90F1-3E869B24179A}"/>
              </a:ext>
            </a:extLst>
          </p:cNvPr>
          <p:cNvGrpSpPr/>
          <p:nvPr/>
        </p:nvGrpSpPr>
        <p:grpSpPr>
          <a:xfrm>
            <a:off x="5994398" y="2032001"/>
            <a:ext cx="6554627" cy="2031998"/>
            <a:chOff x="6096000" y="1988398"/>
            <a:chExt cx="6554627" cy="2031998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34D3583-C8C2-F842-92ED-243634CC9FC6}"/>
                </a:ext>
              </a:extLst>
            </p:cNvPr>
            <p:cNvSpPr txBox="1"/>
            <p:nvPr/>
          </p:nvSpPr>
          <p:spPr>
            <a:xfrm>
              <a:off x="7288751" y="2657464"/>
              <a:ext cx="469872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4400" b="1" dirty="0">
                  <a:solidFill>
                    <a:schemeClr val="bg1">
                      <a:alpha val="60000"/>
                    </a:schemeClr>
                  </a:solidFill>
                  <a:latin typeface="MiSans" pitchFamily="2" charset="-122"/>
                  <a:ea typeface="MiSans" pitchFamily="2" charset="-122"/>
                  <a:cs typeface="MiSans" pitchFamily="2" charset="-122"/>
                </a:rPr>
                <a:t>梦境与现实的境界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1776216-C420-3D42-A14E-5230C01D190F}"/>
                </a:ext>
              </a:extLst>
            </p:cNvPr>
            <p:cNvSpPr txBox="1"/>
            <p:nvPr/>
          </p:nvSpPr>
          <p:spPr>
            <a:xfrm>
              <a:off x="9675113" y="3042184"/>
              <a:ext cx="29755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dirty="0">
                  <a:solidFill>
                    <a:srgbClr val="B994CB"/>
                  </a:solidFill>
                  <a:latin typeface="MiSans Medium" pitchFamily="2" charset="-122"/>
                  <a:ea typeface="MiSans Medium" pitchFamily="2" charset="-122"/>
                  <a:cs typeface="MiSans Medium" pitchFamily="2" charset="-122"/>
                </a:rPr>
                <a:t>~</a:t>
              </a:r>
              <a:r>
                <a:rPr kumimoji="1" lang="zh-CN" altLang="en-US" sz="3200" dirty="0">
                  <a:solidFill>
                    <a:srgbClr val="B994CB"/>
                  </a:solidFill>
                  <a:latin typeface="MiSans Medium" pitchFamily="2" charset="-122"/>
                  <a:ea typeface="MiSans Medium" pitchFamily="2" charset="-122"/>
                  <a:cs typeface="MiSans Medium" pitchFamily="2" charset="-122"/>
                </a:rPr>
                <a:t>平行幻想乡</a:t>
              </a:r>
            </a:p>
          </p:txBody>
        </p:sp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61AEC651-FA3D-4C43-A99B-A0B3E9D220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9048" t="6501" r="12095" b="30305"/>
            <a:stretch/>
          </p:blipFill>
          <p:spPr>
            <a:xfrm>
              <a:off x="6096000" y="1988398"/>
              <a:ext cx="2214093" cy="2031998"/>
            </a:xfrm>
            <a:prstGeom prst="rect">
              <a:avLst/>
            </a:prstGeom>
          </p:spPr>
        </p:pic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9522CA3-57AC-7140-A471-D7EA71E7E2B9}"/>
              </a:ext>
            </a:extLst>
          </p:cNvPr>
          <p:cNvGrpSpPr/>
          <p:nvPr/>
        </p:nvGrpSpPr>
        <p:grpSpPr>
          <a:xfrm>
            <a:off x="0" y="4017493"/>
            <a:ext cx="6328936" cy="2032000"/>
            <a:chOff x="0" y="0"/>
            <a:chExt cx="6328936" cy="2032000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732D710-CFE5-3649-B527-8C19F868C87E}"/>
                </a:ext>
              </a:extLst>
            </p:cNvPr>
            <p:cNvSpPr txBox="1"/>
            <p:nvPr/>
          </p:nvSpPr>
          <p:spPr>
            <a:xfrm>
              <a:off x="3353422" y="1015999"/>
              <a:ext cx="29755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dirty="0">
                  <a:solidFill>
                    <a:srgbClr val="B994CB">
                      <a:alpha val="60000"/>
                    </a:srgbClr>
                  </a:solidFill>
                  <a:latin typeface="MiSans Medium" pitchFamily="2" charset="-122"/>
                  <a:ea typeface="MiSans Medium" pitchFamily="2" charset="-122"/>
                  <a:cs typeface="MiSans Medium" pitchFamily="2" charset="-122"/>
                </a:rPr>
                <a:t>~</a:t>
              </a:r>
              <a:r>
                <a:rPr kumimoji="1" lang="zh-CN" altLang="en-US" sz="3200" dirty="0">
                  <a:solidFill>
                    <a:srgbClr val="B994CB">
                      <a:alpha val="60000"/>
                    </a:srgbClr>
                  </a:solidFill>
                  <a:latin typeface="MiSans Medium" pitchFamily="2" charset="-122"/>
                  <a:ea typeface="MiSans Medium" pitchFamily="2" charset="-122"/>
                  <a:cs typeface="MiSans Medium" pitchFamily="2" charset="-122"/>
                </a:rPr>
                <a:t>结界内外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99D081B-C096-CD43-863F-198E5D5E9EDA}"/>
                </a:ext>
              </a:extLst>
            </p:cNvPr>
            <p:cNvSpPr txBox="1"/>
            <p:nvPr/>
          </p:nvSpPr>
          <p:spPr>
            <a:xfrm>
              <a:off x="967060" y="631279"/>
              <a:ext cx="468910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400" b="1" dirty="0">
                  <a:solidFill>
                    <a:schemeClr val="bg1"/>
                  </a:solidFill>
                  <a:latin typeface="MiSans" pitchFamily="2" charset="-122"/>
                  <a:ea typeface="MiSans" pitchFamily="2" charset="-122"/>
                  <a:cs typeface="MiSans" pitchFamily="2" charset="-122"/>
                </a:rPr>
                <a:t>Chat &amp; Support</a:t>
              </a:r>
              <a:endParaRPr kumimoji="1" lang="zh-CN" altLang="en-US" sz="4400" b="1" dirty="0">
                <a:solidFill>
                  <a:schemeClr val="bg1"/>
                </a:solidFill>
                <a:latin typeface="MiSans" pitchFamily="2" charset="-122"/>
                <a:ea typeface="MiSans" pitchFamily="2" charset="-122"/>
                <a:cs typeface="MiSans" pitchFamily="2" charset="-122"/>
              </a:endParaRPr>
            </a:p>
          </p:txBody>
        </p:sp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1EB6470A-F65C-CA42-9896-9164AA62C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1625600" cy="2032000"/>
            </a:xfrm>
            <a:prstGeom prst="rect">
              <a:avLst/>
            </a:prstGeom>
          </p:spPr>
        </p:pic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8372CA8-BA8D-1C40-BDDF-140AECF7EE24}"/>
              </a:ext>
            </a:extLst>
          </p:cNvPr>
          <p:cNvGrpSpPr/>
          <p:nvPr/>
        </p:nvGrpSpPr>
        <p:grpSpPr>
          <a:xfrm>
            <a:off x="5994398" y="4017493"/>
            <a:ext cx="6328936" cy="2032000"/>
            <a:chOff x="0" y="0"/>
            <a:chExt cx="6328936" cy="2032000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F592A85-1A84-BC43-961E-0C6F54183323}"/>
                </a:ext>
              </a:extLst>
            </p:cNvPr>
            <p:cNvSpPr txBox="1"/>
            <p:nvPr/>
          </p:nvSpPr>
          <p:spPr>
            <a:xfrm>
              <a:off x="967060" y="631279"/>
              <a:ext cx="468910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400" b="1" dirty="0">
                  <a:solidFill>
                    <a:schemeClr val="bg1">
                      <a:lumMod val="50000"/>
                    </a:schemeClr>
                  </a:solidFill>
                  <a:latin typeface="MiSans" pitchFamily="2" charset="-122"/>
                  <a:ea typeface="MiSans" pitchFamily="2" charset="-122"/>
                  <a:cs typeface="MiSans" pitchFamily="2" charset="-122"/>
                </a:rPr>
                <a:t>Chat &amp; Support</a:t>
              </a:r>
              <a:endParaRPr kumimoji="1" lang="zh-CN" altLang="en-US" sz="4400" b="1" dirty="0">
                <a:solidFill>
                  <a:schemeClr val="bg1">
                    <a:lumMod val="50000"/>
                  </a:schemeClr>
                </a:solidFill>
                <a:latin typeface="MiSans" pitchFamily="2" charset="-122"/>
                <a:ea typeface="MiSans" pitchFamily="2" charset="-122"/>
                <a:cs typeface="MiSans" pitchFamily="2" charset="-122"/>
              </a:endParaRPr>
            </a:p>
          </p:txBody>
        </p: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FFF2D311-8199-1642-A556-2B4183284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0"/>
              <a:ext cx="1625600" cy="2032000"/>
            </a:xfrm>
            <a:prstGeom prst="rect">
              <a:avLst/>
            </a:pr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5C8CDAE-5BFB-844C-A7C5-4CAACA0F97E0}"/>
                </a:ext>
              </a:extLst>
            </p:cNvPr>
            <p:cNvSpPr txBox="1"/>
            <p:nvPr/>
          </p:nvSpPr>
          <p:spPr>
            <a:xfrm>
              <a:off x="3353422" y="1015999"/>
              <a:ext cx="29755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dirty="0">
                  <a:solidFill>
                    <a:srgbClr val="B994CB"/>
                  </a:solidFill>
                  <a:latin typeface="MiSans Medium" pitchFamily="2" charset="-122"/>
                  <a:ea typeface="MiSans Medium" pitchFamily="2" charset="-122"/>
                  <a:cs typeface="MiSans Medium" pitchFamily="2" charset="-122"/>
                </a:rPr>
                <a:t>~</a:t>
              </a:r>
              <a:r>
                <a:rPr kumimoji="1" lang="zh-CN" altLang="en-US" sz="3200" dirty="0">
                  <a:solidFill>
                    <a:srgbClr val="B994CB"/>
                  </a:solidFill>
                  <a:latin typeface="MiSans Medium" pitchFamily="2" charset="-122"/>
                  <a:ea typeface="MiSans Medium" pitchFamily="2" charset="-122"/>
                  <a:cs typeface="MiSans Medium" pitchFamily="2" charset="-122"/>
                </a:rPr>
                <a:t>结界内外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428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B0825854-B830-2F4D-A14D-BC74060FE5D6}"/>
              </a:ext>
            </a:extLst>
          </p:cNvPr>
          <p:cNvGrpSpPr/>
          <p:nvPr/>
        </p:nvGrpSpPr>
        <p:grpSpPr>
          <a:xfrm>
            <a:off x="-225691" y="174116"/>
            <a:ext cx="6554627" cy="1851291"/>
            <a:chOff x="-225691" y="171745"/>
            <a:chExt cx="6554627" cy="1851291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E4CD38FD-EEAA-6C4B-A636-DD540A2C1A64}"/>
                </a:ext>
              </a:extLst>
            </p:cNvPr>
            <p:cNvSpPr txBox="1"/>
            <p:nvPr/>
          </p:nvSpPr>
          <p:spPr>
            <a:xfrm>
              <a:off x="3353422" y="1015999"/>
              <a:ext cx="29755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dirty="0">
                  <a:solidFill>
                    <a:srgbClr val="B994CB">
                      <a:alpha val="60000"/>
                    </a:srgbClr>
                  </a:solidFill>
                  <a:latin typeface="MiSans Medium" pitchFamily="2" charset="-122"/>
                  <a:ea typeface="MiSans Medium" pitchFamily="2" charset="-122"/>
                  <a:cs typeface="MiSans Medium" pitchFamily="2" charset="-122"/>
                </a:rPr>
                <a:t>~</a:t>
              </a:r>
              <a:r>
                <a:rPr kumimoji="1" lang="zh-CN" altLang="en-US" sz="3200" dirty="0">
                  <a:solidFill>
                    <a:srgbClr val="B994CB">
                      <a:alpha val="60000"/>
                    </a:srgbClr>
                  </a:solidFill>
                  <a:latin typeface="MiSans Medium" pitchFamily="2" charset="-122"/>
                  <a:ea typeface="MiSans Medium" pitchFamily="2" charset="-122"/>
                  <a:cs typeface="MiSans Medium" pitchFamily="2" charset="-122"/>
                </a:rPr>
                <a:t>幻想音像馆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3124DD7-F412-3A43-9AAE-AD427B247681}"/>
                </a:ext>
              </a:extLst>
            </p:cNvPr>
            <p:cNvSpPr txBox="1"/>
            <p:nvPr/>
          </p:nvSpPr>
          <p:spPr>
            <a:xfrm>
              <a:off x="1172376" y="650190"/>
              <a:ext cx="436209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400" b="1" dirty="0">
                  <a:solidFill>
                    <a:schemeClr val="bg1"/>
                  </a:solidFill>
                  <a:latin typeface="MiSans" pitchFamily="2" charset="-122"/>
                  <a:ea typeface="MiSans" pitchFamily="2" charset="-122"/>
                  <a:cs typeface="MiSans" pitchFamily="2" charset="-122"/>
                </a:rPr>
                <a:t>Music &amp; Video</a:t>
              </a:r>
              <a:endParaRPr kumimoji="1" lang="zh-CN" altLang="en-US" sz="4400" b="1" dirty="0">
                <a:solidFill>
                  <a:schemeClr val="bg1"/>
                </a:solidFill>
                <a:latin typeface="MiSans" pitchFamily="2" charset="-122"/>
                <a:ea typeface="MiSans" pitchFamily="2" charset="-122"/>
                <a:cs typeface="MiSans" pitchFamily="2" charset="-122"/>
              </a:endParaRP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F62F14A6-2F0D-7049-9A5D-81C8AAA09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25691" y="171745"/>
              <a:ext cx="1851291" cy="1851291"/>
            </a:xfrm>
            <a:prstGeom prst="rect">
              <a:avLst/>
            </a:prstGeom>
          </p:spPr>
        </p:pic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9522CA3-57AC-7140-A471-D7EA71E7E2B9}"/>
              </a:ext>
            </a:extLst>
          </p:cNvPr>
          <p:cNvGrpSpPr/>
          <p:nvPr/>
        </p:nvGrpSpPr>
        <p:grpSpPr>
          <a:xfrm>
            <a:off x="0" y="4017493"/>
            <a:ext cx="6328936" cy="2032000"/>
            <a:chOff x="0" y="0"/>
            <a:chExt cx="6328936" cy="2032000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732D710-CFE5-3649-B527-8C19F868C87E}"/>
                </a:ext>
              </a:extLst>
            </p:cNvPr>
            <p:cNvSpPr txBox="1"/>
            <p:nvPr/>
          </p:nvSpPr>
          <p:spPr>
            <a:xfrm>
              <a:off x="3353422" y="1015999"/>
              <a:ext cx="29755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dirty="0">
                  <a:solidFill>
                    <a:srgbClr val="B994CB">
                      <a:alpha val="60000"/>
                    </a:srgbClr>
                  </a:solidFill>
                  <a:latin typeface="MiSans Medium" pitchFamily="2" charset="-122"/>
                  <a:ea typeface="MiSans Medium" pitchFamily="2" charset="-122"/>
                  <a:cs typeface="MiSans Medium" pitchFamily="2" charset="-122"/>
                </a:rPr>
                <a:t>~</a:t>
              </a:r>
              <a:r>
                <a:rPr kumimoji="1" lang="zh-CN" altLang="en-US" sz="3200" dirty="0">
                  <a:solidFill>
                    <a:srgbClr val="B994CB">
                      <a:alpha val="60000"/>
                    </a:srgbClr>
                  </a:solidFill>
                  <a:latin typeface="MiSans Medium" pitchFamily="2" charset="-122"/>
                  <a:ea typeface="MiSans Medium" pitchFamily="2" charset="-122"/>
                  <a:cs typeface="MiSans Medium" pitchFamily="2" charset="-122"/>
                </a:rPr>
                <a:t>结界内外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A99D081B-C096-CD43-863F-198E5D5E9EDA}"/>
                </a:ext>
              </a:extLst>
            </p:cNvPr>
            <p:cNvSpPr txBox="1"/>
            <p:nvPr/>
          </p:nvSpPr>
          <p:spPr>
            <a:xfrm>
              <a:off x="967060" y="631279"/>
              <a:ext cx="468910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400" b="1" dirty="0">
                  <a:solidFill>
                    <a:schemeClr val="bg1"/>
                  </a:solidFill>
                  <a:latin typeface="MiSans" pitchFamily="2" charset="-122"/>
                  <a:ea typeface="MiSans" pitchFamily="2" charset="-122"/>
                  <a:cs typeface="MiSans" pitchFamily="2" charset="-122"/>
                </a:rPr>
                <a:t>Chat &amp; Support</a:t>
              </a:r>
              <a:endParaRPr kumimoji="1" lang="zh-CN" altLang="en-US" sz="4400" b="1" dirty="0">
                <a:solidFill>
                  <a:schemeClr val="bg1"/>
                </a:solidFill>
                <a:latin typeface="MiSans" pitchFamily="2" charset="-122"/>
                <a:ea typeface="MiSans" pitchFamily="2" charset="-122"/>
                <a:cs typeface="MiSans" pitchFamily="2" charset="-122"/>
              </a:endParaRPr>
            </a:p>
          </p:txBody>
        </p:sp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1EB6470A-F65C-CA42-9896-9164AA62C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625600" cy="2032000"/>
            </a:xfrm>
            <a:prstGeom prst="rect">
              <a:avLst/>
            </a:prstGeom>
          </p:spPr>
        </p:pic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68372CA8-BA8D-1C40-BDDF-140AECF7EE24}"/>
              </a:ext>
            </a:extLst>
          </p:cNvPr>
          <p:cNvGrpSpPr/>
          <p:nvPr/>
        </p:nvGrpSpPr>
        <p:grpSpPr>
          <a:xfrm>
            <a:off x="5994398" y="4017493"/>
            <a:ext cx="6328936" cy="2032000"/>
            <a:chOff x="0" y="0"/>
            <a:chExt cx="6328936" cy="2032000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F592A85-1A84-BC43-961E-0C6F54183323}"/>
                </a:ext>
              </a:extLst>
            </p:cNvPr>
            <p:cNvSpPr txBox="1"/>
            <p:nvPr/>
          </p:nvSpPr>
          <p:spPr>
            <a:xfrm>
              <a:off x="967060" y="631279"/>
              <a:ext cx="468910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400" b="1" dirty="0">
                  <a:solidFill>
                    <a:schemeClr val="bg1">
                      <a:lumMod val="50000"/>
                    </a:schemeClr>
                  </a:solidFill>
                  <a:latin typeface="MiSans" pitchFamily="2" charset="-122"/>
                  <a:ea typeface="MiSans" pitchFamily="2" charset="-122"/>
                  <a:cs typeface="MiSans" pitchFamily="2" charset="-122"/>
                </a:rPr>
                <a:t>Chat &amp; Support</a:t>
              </a:r>
              <a:endParaRPr kumimoji="1" lang="zh-CN" altLang="en-US" sz="4400" b="1" dirty="0">
                <a:solidFill>
                  <a:schemeClr val="bg1">
                    <a:lumMod val="50000"/>
                  </a:schemeClr>
                </a:solidFill>
                <a:latin typeface="MiSans" pitchFamily="2" charset="-122"/>
                <a:ea typeface="MiSans" pitchFamily="2" charset="-122"/>
                <a:cs typeface="MiSans" pitchFamily="2" charset="-122"/>
              </a:endParaRPr>
            </a:p>
          </p:txBody>
        </p: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FFF2D311-8199-1642-A556-2B4183284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1625600" cy="2032000"/>
            </a:xfrm>
            <a:prstGeom prst="rect">
              <a:avLst/>
            </a:pr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5C8CDAE-5BFB-844C-A7C5-4CAACA0F97E0}"/>
                </a:ext>
              </a:extLst>
            </p:cNvPr>
            <p:cNvSpPr txBox="1"/>
            <p:nvPr/>
          </p:nvSpPr>
          <p:spPr>
            <a:xfrm>
              <a:off x="3353422" y="1015999"/>
              <a:ext cx="29755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dirty="0">
                  <a:solidFill>
                    <a:srgbClr val="B994CB"/>
                  </a:solidFill>
                  <a:latin typeface="MiSans Medium" pitchFamily="2" charset="-122"/>
                  <a:ea typeface="MiSans Medium" pitchFamily="2" charset="-122"/>
                  <a:cs typeface="MiSans Medium" pitchFamily="2" charset="-122"/>
                </a:rPr>
                <a:t>~</a:t>
              </a:r>
              <a:r>
                <a:rPr kumimoji="1" lang="zh-CN" altLang="en-US" sz="3200" dirty="0">
                  <a:solidFill>
                    <a:srgbClr val="B994CB"/>
                  </a:solidFill>
                  <a:latin typeface="MiSans Medium" pitchFamily="2" charset="-122"/>
                  <a:ea typeface="MiSans Medium" pitchFamily="2" charset="-122"/>
                  <a:cs typeface="MiSans Medium" pitchFamily="2" charset="-122"/>
                </a:rPr>
                <a:t>结界内外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30B2730-4B94-EE4C-B365-CE0F66CA020C}"/>
              </a:ext>
            </a:extLst>
          </p:cNvPr>
          <p:cNvGrpSpPr/>
          <p:nvPr/>
        </p:nvGrpSpPr>
        <p:grpSpPr>
          <a:xfrm>
            <a:off x="0" y="2109741"/>
            <a:ext cx="6423562" cy="1851291"/>
            <a:chOff x="-94626" y="180707"/>
            <a:chExt cx="6423562" cy="1851291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31AEAAD1-C97E-074B-8B77-2350C307C307}"/>
                </a:ext>
              </a:extLst>
            </p:cNvPr>
            <p:cNvSpPr txBox="1"/>
            <p:nvPr/>
          </p:nvSpPr>
          <p:spPr>
            <a:xfrm>
              <a:off x="1245645" y="690714"/>
              <a:ext cx="466345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4400" b="1" dirty="0">
                  <a:solidFill>
                    <a:schemeClr val="bg1">
                      <a:alpha val="60000"/>
                    </a:schemeClr>
                  </a:solidFill>
                  <a:latin typeface="MiSans" pitchFamily="2" charset="-122"/>
                  <a:ea typeface="MiSans" pitchFamily="2" charset="-122"/>
                  <a:cs typeface="MiSans" pitchFamily="2" charset="-122"/>
                </a:rPr>
                <a:t>in</a:t>
              </a:r>
              <a:r>
                <a:rPr kumimoji="1" lang="zh-CN" altLang="en-US" sz="4400" b="1" dirty="0">
                  <a:solidFill>
                    <a:schemeClr val="bg1">
                      <a:alpha val="60000"/>
                    </a:schemeClr>
                  </a:solidFill>
                  <a:latin typeface="MiSans" pitchFamily="2" charset="-122"/>
                  <a:ea typeface="MiSans" pitchFamily="2" charset="-122"/>
                  <a:cs typeface="MiSans" pitchFamily="2" charset="-122"/>
                </a:rPr>
                <a:t> </a:t>
              </a:r>
              <a:r>
                <a:rPr kumimoji="1" lang="en-US" altLang="zh-CN" sz="4400" b="1" dirty="0">
                  <a:solidFill>
                    <a:schemeClr val="bg1">
                      <a:alpha val="60000"/>
                    </a:schemeClr>
                  </a:solidFill>
                  <a:latin typeface="MiSans" pitchFamily="2" charset="-122"/>
                  <a:ea typeface="MiSans" pitchFamily="2" charset="-122"/>
                  <a:cs typeface="MiSans" pitchFamily="2" charset="-122"/>
                </a:rPr>
                <a:t>Lotus Land…</a:t>
              </a:r>
              <a:endParaRPr kumimoji="1" lang="zh-CN" altLang="en-US" sz="4400" b="1" dirty="0">
                <a:solidFill>
                  <a:schemeClr val="bg1">
                    <a:alpha val="60000"/>
                  </a:schemeClr>
                </a:solidFill>
                <a:latin typeface="MiSans" pitchFamily="2" charset="-122"/>
                <a:ea typeface="MiSans" pitchFamily="2" charset="-122"/>
                <a:cs typeface="MiSans" pitchFamily="2" charset="-122"/>
              </a:endParaRPr>
            </a:p>
          </p:txBody>
        </p: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204F5DE0-41DD-324E-806B-BF4B748FD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94626" y="180707"/>
              <a:ext cx="1851291" cy="1851291"/>
            </a:xfrm>
            <a:prstGeom prst="rect">
              <a:avLst/>
            </a:prstGeom>
          </p:spPr>
        </p:pic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8383CE62-AE39-E148-83FF-79BA79D37B77}"/>
                </a:ext>
              </a:extLst>
            </p:cNvPr>
            <p:cNvSpPr txBox="1"/>
            <p:nvPr/>
          </p:nvSpPr>
          <p:spPr>
            <a:xfrm>
              <a:off x="3353422" y="1032873"/>
              <a:ext cx="29755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3200" dirty="0">
                  <a:solidFill>
                    <a:srgbClr val="B994CB"/>
                  </a:solidFill>
                  <a:latin typeface="MiSans Medium" pitchFamily="2" charset="-122"/>
                  <a:ea typeface="MiSans Medium" pitchFamily="2" charset="-122"/>
                  <a:cs typeface="MiSans Medium" pitchFamily="2" charset="-122"/>
                </a:rPr>
                <a:t>~</a:t>
              </a:r>
              <a:r>
                <a:rPr kumimoji="1" lang="zh-CN" altLang="en-US" sz="3200" dirty="0">
                  <a:solidFill>
                    <a:srgbClr val="B994CB"/>
                  </a:solidFill>
                  <a:latin typeface="MiSans Medium" pitchFamily="2" charset="-122"/>
                  <a:ea typeface="MiSans Medium" pitchFamily="2" charset="-122"/>
                  <a:cs typeface="MiSans Medium" pitchFamily="2" charset="-122"/>
                </a:rPr>
                <a:t>幻想音像馆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7904D025-964D-EB4E-A049-BAB4DFE2B5C1}"/>
              </a:ext>
            </a:extLst>
          </p:cNvPr>
          <p:cNvGrpSpPr/>
          <p:nvPr/>
        </p:nvGrpSpPr>
        <p:grpSpPr>
          <a:xfrm>
            <a:off x="5653429" y="388012"/>
            <a:ext cx="6895596" cy="1637395"/>
            <a:chOff x="5653429" y="388012"/>
            <a:chExt cx="6895596" cy="1637395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D5AD8605-CBF0-9A40-9B69-8A7385026670}"/>
                </a:ext>
              </a:extLst>
            </p:cNvPr>
            <p:cNvGrpSpPr/>
            <p:nvPr/>
          </p:nvGrpSpPr>
          <p:grpSpPr>
            <a:xfrm>
              <a:off x="7187149" y="654534"/>
              <a:ext cx="5361876" cy="969495"/>
              <a:chOff x="967060" y="631279"/>
              <a:chExt cx="5361876" cy="969495"/>
            </a:xfrm>
          </p:grpSpPr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37D85551-CE5C-8B44-A195-798AE672AF4E}"/>
                  </a:ext>
                </a:extLst>
              </p:cNvPr>
              <p:cNvSpPr txBox="1"/>
              <p:nvPr/>
            </p:nvSpPr>
            <p:spPr>
              <a:xfrm>
                <a:off x="967060" y="631279"/>
                <a:ext cx="378661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4400" b="1" dirty="0">
                    <a:solidFill>
                      <a:schemeClr val="bg1"/>
                    </a:solidFill>
                    <a:latin typeface="MiSans" pitchFamily="2" charset="-122"/>
                    <a:ea typeface="MiSans" pitchFamily="2" charset="-122"/>
                    <a:cs typeface="MiSans" pitchFamily="2" charset="-122"/>
                  </a:rPr>
                  <a:t>Introduction</a:t>
                </a:r>
                <a:endParaRPr kumimoji="1" lang="zh-CN" altLang="en-US" sz="4400" b="1" dirty="0">
                  <a:solidFill>
                    <a:schemeClr val="bg1"/>
                  </a:solidFill>
                  <a:latin typeface="MiSans" pitchFamily="2" charset="-122"/>
                  <a:ea typeface="MiSans" pitchFamily="2" charset="-122"/>
                  <a:cs typeface="MiSans" pitchFamily="2" charset="-122"/>
                </a:endParaRP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EE1D881-8D1F-5D4A-8D4D-FBB8BD60169C}"/>
                  </a:ext>
                </a:extLst>
              </p:cNvPr>
              <p:cNvSpPr txBox="1"/>
              <p:nvPr/>
            </p:nvSpPr>
            <p:spPr>
              <a:xfrm>
                <a:off x="3353422" y="1015999"/>
                <a:ext cx="29755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3200" dirty="0">
                    <a:solidFill>
                      <a:srgbClr val="B994CB">
                        <a:alpha val="60000"/>
                      </a:srgbClr>
                    </a:solidFill>
                    <a:latin typeface="MiSans Medium" pitchFamily="2" charset="-122"/>
                    <a:ea typeface="MiSans Medium" pitchFamily="2" charset="-122"/>
                    <a:cs typeface="MiSans Medium" pitchFamily="2" charset="-122"/>
                  </a:rPr>
                  <a:t>~</a:t>
                </a:r>
                <a:r>
                  <a:rPr kumimoji="1" lang="zh-CN" altLang="en-US" sz="3200" dirty="0">
                    <a:solidFill>
                      <a:srgbClr val="B994CB">
                        <a:alpha val="60000"/>
                      </a:srgbClr>
                    </a:solidFill>
                    <a:latin typeface="MiSans Medium" pitchFamily="2" charset="-122"/>
                    <a:ea typeface="MiSans Medium" pitchFamily="2" charset="-122"/>
                    <a:cs typeface="MiSans Medium" pitchFamily="2" charset="-122"/>
                  </a:rPr>
                  <a:t>个人简介</a:t>
                </a:r>
              </a:p>
            </p:txBody>
          </p:sp>
        </p:grp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0B92161-2A80-B44E-A1C0-29B4FA7C80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25883"/>
            <a:stretch/>
          </p:blipFill>
          <p:spPr>
            <a:xfrm>
              <a:off x="5653429" y="388012"/>
              <a:ext cx="2209228" cy="1637395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29D811E-3FAE-AF4E-8330-FBF9F817173D}"/>
              </a:ext>
            </a:extLst>
          </p:cNvPr>
          <p:cNvGrpSpPr/>
          <p:nvPr/>
        </p:nvGrpSpPr>
        <p:grpSpPr>
          <a:xfrm>
            <a:off x="5687970" y="2323637"/>
            <a:ext cx="6900272" cy="1637395"/>
            <a:chOff x="5648753" y="2423945"/>
            <a:chExt cx="6900272" cy="1637395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5737EBB0-1F3B-3242-90F1-3E869B24179A}"/>
                </a:ext>
              </a:extLst>
            </p:cNvPr>
            <p:cNvGrpSpPr/>
            <p:nvPr/>
          </p:nvGrpSpPr>
          <p:grpSpPr>
            <a:xfrm>
              <a:off x="7187149" y="2701067"/>
              <a:ext cx="5361876" cy="969495"/>
              <a:chOff x="7288751" y="2657464"/>
              <a:chExt cx="5361876" cy="969495"/>
            </a:xfrm>
          </p:grpSpPr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D34D3583-C8C2-F842-92ED-243634CC9FC6}"/>
                  </a:ext>
                </a:extLst>
              </p:cNvPr>
              <p:cNvSpPr txBox="1"/>
              <p:nvPr/>
            </p:nvSpPr>
            <p:spPr>
              <a:xfrm>
                <a:off x="7288751" y="2657464"/>
                <a:ext cx="346761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4400" b="1" dirty="0">
                    <a:solidFill>
                      <a:schemeClr val="bg1">
                        <a:alpha val="60000"/>
                      </a:schemeClr>
                    </a:solidFill>
                    <a:latin typeface="MiSans" pitchFamily="2" charset="-122"/>
                    <a:ea typeface="MiSans" pitchFamily="2" charset="-122"/>
                    <a:cs typeface="MiSans" pitchFamily="2" charset="-122"/>
                  </a:rPr>
                  <a:t>and Profile</a:t>
                </a:r>
                <a:endParaRPr kumimoji="1" lang="zh-CN" altLang="en-US" sz="4400" b="1" dirty="0">
                  <a:solidFill>
                    <a:schemeClr val="bg1">
                      <a:alpha val="60000"/>
                    </a:schemeClr>
                  </a:solidFill>
                  <a:latin typeface="MiSans" pitchFamily="2" charset="-122"/>
                  <a:ea typeface="MiSans" pitchFamily="2" charset="-122"/>
                  <a:cs typeface="MiSans" pitchFamily="2" charset="-122"/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1776216-C420-3D42-A14E-5230C01D190F}"/>
                  </a:ext>
                </a:extLst>
              </p:cNvPr>
              <p:cNvSpPr txBox="1"/>
              <p:nvPr/>
            </p:nvSpPr>
            <p:spPr>
              <a:xfrm>
                <a:off x="9675113" y="3042184"/>
                <a:ext cx="29755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3200" dirty="0">
                    <a:solidFill>
                      <a:srgbClr val="B994CB"/>
                    </a:solidFill>
                    <a:latin typeface="MiSans Medium" pitchFamily="2" charset="-122"/>
                    <a:ea typeface="MiSans Medium" pitchFamily="2" charset="-122"/>
                    <a:cs typeface="MiSans Medium" pitchFamily="2" charset="-122"/>
                  </a:rPr>
                  <a:t>~</a:t>
                </a:r>
                <a:r>
                  <a:rPr kumimoji="1" lang="zh-CN" altLang="en-US" sz="3200" dirty="0">
                    <a:solidFill>
                      <a:srgbClr val="B994CB"/>
                    </a:solidFill>
                    <a:latin typeface="MiSans Medium" pitchFamily="2" charset="-122"/>
                    <a:ea typeface="MiSans Medium" pitchFamily="2" charset="-122"/>
                    <a:cs typeface="MiSans Medium" pitchFamily="2" charset="-122"/>
                  </a:rPr>
                  <a:t>个人简介</a:t>
                </a:r>
              </a:p>
            </p:txBody>
          </p:sp>
        </p:grp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DC8C4646-27E3-8043-8F6B-37589CCF76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25883"/>
            <a:stretch/>
          </p:blipFill>
          <p:spPr>
            <a:xfrm>
              <a:off x="5648753" y="2423945"/>
              <a:ext cx="2209228" cy="16373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229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2400" dirty="0" smtClean="0">
            <a:solidFill>
              <a:srgbClr val="B994CB"/>
            </a:solidFill>
            <a:latin typeface="MiSans" pitchFamily="2" charset="-122"/>
            <a:ea typeface="MiSans" pitchFamily="2" charset="-122"/>
            <a:cs typeface="MiSans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6170</TotalTime>
  <Words>159</Words>
  <Application>Microsoft Macintosh PowerPoint</Application>
  <PresentationFormat>宽屏</PresentationFormat>
  <Paragraphs>48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等线 Light</vt:lpstr>
      <vt:lpstr>DFPPOP1-W12</vt:lpstr>
      <vt:lpstr>MiSans</vt:lpstr>
      <vt:lpstr>MiSans Demibold</vt:lpstr>
      <vt:lpstr>MiSans Medium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32</cp:revision>
  <dcterms:created xsi:type="dcterms:W3CDTF">2025-01-16T08:21:02Z</dcterms:created>
  <dcterms:modified xsi:type="dcterms:W3CDTF">2025-07-04T08:03:06Z</dcterms:modified>
</cp:coreProperties>
</file>