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994CB"/>
    <a:srgbClr val="8B6F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1484"/>
  </p:normalViewPr>
  <p:slideViewPr>
    <p:cSldViewPr snapToGrid="0" snapToObjects="1">
      <p:cViewPr varScale="1">
        <p:scale>
          <a:sx n="84" d="100"/>
          <a:sy n="84" d="100"/>
        </p:scale>
        <p:origin x="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79DE-C8F4-FD46-8D54-FD3047115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1A5BE8-E07C-C74A-8E2C-23D0E745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D587-94D9-4F43-9784-AB5BD9A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CCB0-790C-E546-906D-7CA5EEB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83EB1-38B7-D34D-AD52-64CD7D6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8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7C96-5C18-D94E-ACBE-775999BD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26003-77AF-AF4A-8D88-EDDA2A9B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09094-E662-744C-BE88-1F577C6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A7D00-C4CD-D545-B834-9014C00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258A-89E5-8E44-B828-5FE926F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B3807-8E3B-BD42-A082-65D24BFC2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ABE01-4B8D-F149-BFC8-1C060886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F22B-6923-A742-8037-B0FE507D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1618E-5CBD-1041-A67E-36E34A3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1581-4D48-0445-B84D-8704691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0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0042-5221-4B4C-A2F5-CE2DD25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7B51F-E2D5-8B4B-B297-2A23876E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B85A-0235-5649-92FB-9C8DBF8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BEC2F-6654-BF40-8071-70961FB6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FF3D2-F17D-3147-83F5-C6A26E02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2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1CA5-9D2A-6344-A59F-30F2ECA2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8D878-CDAB-E046-8123-3905D124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8CF08-A0B9-4E4B-9A04-CB465AA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76E53-3953-0342-97E7-6B51906D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9B76F-332E-9C45-81D2-4F8FF04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DEE4-5EC5-9543-A742-1C944E81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036C-4197-F246-9A10-55D2A114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FB607-D4E7-D24F-BCC8-FB5BECDB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A4B07-997B-E44D-A307-D274B01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40D23-6914-1E40-8C8C-E2006DDF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60F25-E9BF-E248-99D8-BBD7C11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3819-69AE-954D-8294-20D912AB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F6ABD-CAF8-224D-8B1D-B2E38BB2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5DD73-25AF-FD47-83E4-075748D31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B3FBC-4B74-5844-B8DF-DCE9189E4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CBC4B-86DF-7543-86D8-92091B8E3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6ADD83-E784-1644-93D3-E1D6FCC7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372B0E-6839-4142-824A-4D4EDA81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F6A9D-B91B-D742-BCC0-633089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7B98-9F65-444C-98E4-B228BF3A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5F716-1F34-7D46-9904-6954989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0E475-DC36-0F4C-91CF-8C62AE8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70406-6F8C-CB41-A6EF-C275628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5CE8E-604B-5E44-8D75-DFF4E48C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B168A-20C8-CD4B-8169-0807488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5A84A-D13E-0646-B44B-0AC19B4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83B06-C07E-7F42-9F95-9644E6F3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8FAB8-989D-584F-9054-1C2782FF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A3D20-43BE-414C-9A53-97A57D4E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72BC9-0A5E-7E47-A297-9760627D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83756-26FB-BD47-A7C4-EC192FB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EF43F-A237-2C48-8980-F0C28CEB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87B61-AA86-9E48-A52B-2C1C884E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C7E42-DB7E-1E45-A64D-415F6997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F358E-792E-7646-B467-B590CE6B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C11FD-2F31-E749-A6AA-2448185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A4EA5-2BDA-F348-8F3B-C9297462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49E34-FBA1-8845-BB5F-C4C186E8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8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35B9B-2B45-2B46-9B88-E96FA5C6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66014-04FE-1241-9776-8E1A62E2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CC67-061A-6140-BEF1-8388162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22B7-C0C4-1148-A10B-E53757BFC9CE}" type="datetimeFigureOut">
              <a:rPr kumimoji="1" lang="zh-CN" altLang="en-US" smtClean="0"/>
              <a:t>2025/5/24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DC235-9267-064F-9FAD-8C0CA4B3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C8385-79B2-2C42-B0E5-77F8DE0F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6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67AF84-8694-2B43-8845-85D48FD8452A}"/>
              </a:ext>
            </a:extLst>
          </p:cNvPr>
          <p:cNvGrpSpPr/>
          <p:nvPr/>
        </p:nvGrpSpPr>
        <p:grpSpPr>
          <a:xfrm>
            <a:off x="0" y="0"/>
            <a:ext cx="1678023" cy="524892"/>
            <a:chOff x="0" y="0"/>
            <a:chExt cx="1678023" cy="52489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2BDDAC-91CB-D444-ADF4-373C25A7292F}"/>
                </a:ext>
              </a:extLst>
            </p:cNvPr>
            <p:cNvSpPr txBox="1"/>
            <p:nvPr/>
          </p:nvSpPr>
          <p:spPr>
            <a:xfrm>
              <a:off x="707886" y="21711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  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~About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F5AA29B-7B1F-E24B-82BF-B455D60FC0BA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个人简介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F96F80-FCE2-304E-899D-B0DDF89808E5}"/>
              </a:ext>
            </a:extLst>
          </p:cNvPr>
          <p:cNvGrpSpPr/>
          <p:nvPr/>
        </p:nvGrpSpPr>
        <p:grpSpPr>
          <a:xfrm>
            <a:off x="1593139" y="0"/>
            <a:ext cx="1678739" cy="524891"/>
            <a:chOff x="1593139" y="0"/>
            <a:chExt cx="1678739" cy="52489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683F2F-D0A9-994B-86DB-ACBAF09362E2}"/>
                </a:ext>
              </a:extLst>
            </p:cNvPr>
            <p:cNvSpPr txBox="1"/>
            <p:nvPr/>
          </p:nvSpPr>
          <p:spPr>
            <a:xfrm>
              <a:off x="1593139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个人简介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8DF0D3-85C3-AF4E-B67E-F6B28A5259FD}"/>
                </a:ext>
              </a:extLst>
            </p:cNvPr>
            <p:cNvSpPr txBox="1"/>
            <p:nvPr/>
          </p:nvSpPr>
          <p:spPr>
            <a:xfrm>
              <a:off x="2301741" y="217114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   </a:t>
              </a:r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~About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E82F94-2A4C-0B4B-9223-595EA0CBE86D}"/>
              </a:ext>
            </a:extLst>
          </p:cNvPr>
          <p:cNvGrpSpPr/>
          <p:nvPr/>
        </p:nvGrpSpPr>
        <p:grpSpPr>
          <a:xfrm>
            <a:off x="12799" y="461665"/>
            <a:ext cx="1839927" cy="538609"/>
            <a:chOff x="0" y="0"/>
            <a:chExt cx="1839927" cy="5386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CB6091-84F0-9343-8065-2AB8129E734B}"/>
                </a:ext>
              </a:extLst>
            </p:cNvPr>
            <p:cNvSpPr txBox="1"/>
            <p:nvPr/>
          </p:nvSpPr>
          <p:spPr>
            <a:xfrm>
              <a:off x="1161536" y="23083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~Blog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56F08C-6D74-EA44-9C7D-6D69371FCB36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天狗的手帖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D64D5-B2D7-ED40-93A6-4537C2EA6DA3}"/>
              </a:ext>
            </a:extLst>
          </p:cNvPr>
          <p:cNvGrpSpPr/>
          <p:nvPr/>
        </p:nvGrpSpPr>
        <p:grpSpPr>
          <a:xfrm>
            <a:off x="1593139" y="461665"/>
            <a:ext cx="1839927" cy="538609"/>
            <a:chOff x="1580340" y="0"/>
            <a:chExt cx="1839927" cy="53860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132760-2DE1-1B46-A9BB-B622154EC3D8}"/>
                </a:ext>
              </a:extLst>
            </p:cNvPr>
            <p:cNvSpPr txBox="1"/>
            <p:nvPr/>
          </p:nvSpPr>
          <p:spPr>
            <a:xfrm>
              <a:off x="158034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天狗的手帖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F9B783-9EE2-E44E-9759-10EE53D67928}"/>
                </a:ext>
              </a:extLst>
            </p:cNvPr>
            <p:cNvSpPr txBox="1"/>
            <p:nvPr/>
          </p:nvSpPr>
          <p:spPr>
            <a:xfrm>
              <a:off x="2741876" y="23083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~Blog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3974E0-1B9B-0745-A48F-B82166CB6303}"/>
              </a:ext>
            </a:extLst>
          </p:cNvPr>
          <p:cNvGrpSpPr/>
          <p:nvPr/>
        </p:nvGrpSpPr>
        <p:grpSpPr>
          <a:xfrm>
            <a:off x="26314" y="1000274"/>
            <a:ext cx="1826412" cy="538609"/>
            <a:chOff x="0" y="0"/>
            <a:chExt cx="1826412" cy="53860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53CCD0-2410-B843-A09A-0C6ED0DB6205}"/>
                </a:ext>
              </a:extLst>
            </p:cNvPr>
            <p:cNvSpPr txBox="1"/>
            <p:nvPr/>
          </p:nvSpPr>
          <p:spPr>
            <a:xfrm>
              <a:off x="1090313" y="2308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~Links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4D5EE-3AA4-7947-8DD8-0378825FEBDE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平行幻想乡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6701C81-C69F-4347-A01E-7D535BF8C182}"/>
              </a:ext>
            </a:extLst>
          </p:cNvPr>
          <p:cNvGrpSpPr/>
          <p:nvPr/>
        </p:nvGrpSpPr>
        <p:grpSpPr>
          <a:xfrm>
            <a:off x="1620169" y="1000274"/>
            <a:ext cx="1826412" cy="538609"/>
            <a:chOff x="0" y="0"/>
            <a:chExt cx="1826412" cy="53860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CFC659-2CB5-CE40-B3A9-B56AB84E3F91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平行幻想乡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3F2B1EF-5410-F240-9050-9859ED0965E4}"/>
                </a:ext>
              </a:extLst>
            </p:cNvPr>
            <p:cNvSpPr txBox="1"/>
            <p:nvPr/>
          </p:nvSpPr>
          <p:spPr>
            <a:xfrm>
              <a:off x="1090313" y="2308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~Links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94BE51-86AE-4845-9193-1B769554DFFC}"/>
              </a:ext>
            </a:extLst>
          </p:cNvPr>
          <p:cNvSpPr txBox="1"/>
          <p:nvPr/>
        </p:nvSpPr>
        <p:spPr>
          <a:xfrm>
            <a:off x="9360456" y="6396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8B6F99"/>
                </a:solidFill>
                <a:latin typeface="DFPPOP1-W12" pitchFamily="82" charset="-128"/>
                <a:ea typeface="DFPPOP1-W12" pitchFamily="82" charset="-128"/>
                <a:cs typeface="MiSans" pitchFamily="2" charset="-122"/>
              </a:rPr>
              <a:t>返回首頁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61625B-F181-9D40-875D-302AB9887861}"/>
              </a:ext>
            </a:extLst>
          </p:cNvPr>
          <p:cNvSpPr txBox="1"/>
          <p:nvPr/>
        </p:nvSpPr>
        <p:spPr>
          <a:xfrm>
            <a:off x="10776228" y="6396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CCCCC"/>
                </a:solidFill>
                <a:latin typeface="DFPPOP1-W12" pitchFamily="82" charset="-128"/>
                <a:ea typeface="DFPPOP1-W12" pitchFamily="82" charset="-128"/>
                <a:cs typeface="MiSans" pitchFamily="2" charset="-122"/>
              </a:rPr>
              <a:t>返回首頁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EF4CE8D-8754-D44B-B448-0024F50B7B02}"/>
              </a:ext>
            </a:extLst>
          </p:cNvPr>
          <p:cNvGrpSpPr/>
          <p:nvPr/>
        </p:nvGrpSpPr>
        <p:grpSpPr>
          <a:xfrm>
            <a:off x="4315" y="1538883"/>
            <a:ext cx="1861518" cy="538609"/>
            <a:chOff x="0" y="0"/>
            <a:chExt cx="1861518" cy="53860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2D2705-2706-EB45-8292-089681616D2B}"/>
                </a:ext>
              </a:extLst>
            </p:cNvPr>
            <p:cNvSpPr txBox="1"/>
            <p:nvPr/>
          </p:nvSpPr>
          <p:spPr>
            <a:xfrm>
              <a:off x="434524" y="23083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Music&amp;Video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FDFA48-8592-3640-829B-D0B4164C972C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幻想音像馆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575F640-53BD-2249-B14A-3F0314FFB60A}"/>
              </a:ext>
            </a:extLst>
          </p:cNvPr>
          <p:cNvGrpSpPr/>
          <p:nvPr/>
        </p:nvGrpSpPr>
        <p:grpSpPr>
          <a:xfrm>
            <a:off x="1607532" y="1538883"/>
            <a:ext cx="1861518" cy="538609"/>
            <a:chOff x="0" y="0"/>
            <a:chExt cx="1861518" cy="53860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E33977-E063-2E43-A02C-8862C6BB942D}"/>
                </a:ext>
              </a:extLst>
            </p:cNvPr>
            <p:cNvSpPr txBox="1"/>
            <p:nvPr/>
          </p:nvSpPr>
          <p:spPr>
            <a:xfrm>
              <a:off x="434524" y="23083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</a:t>
              </a:r>
              <a:r>
                <a:rPr kumimoji="1" lang="en-US" altLang="zh-CN" sz="1400" dirty="0" err="1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Music&amp;Video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7EA241-451F-6F49-BDBB-A851975D52E5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幻想音像馆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DE26A9-763E-2643-BFC1-A91CDB488EF8}"/>
              </a:ext>
            </a:extLst>
          </p:cNvPr>
          <p:cNvGrpSpPr/>
          <p:nvPr/>
        </p:nvGrpSpPr>
        <p:grpSpPr>
          <a:xfrm>
            <a:off x="-10873" y="2000548"/>
            <a:ext cx="1876706" cy="539745"/>
            <a:chOff x="0" y="0"/>
            <a:chExt cx="1876706" cy="53974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7732B6-3E6A-5548-B332-0BD9349BCA11}"/>
                </a:ext>
              </a:extLst>
            </p:cNvPr>
            <p:cNvSpPr txBox="1"/>
            <p:nvPr/>
          </p:nvSpPr>
          <p:spPr>
            <a:xfrm>
              <a:off x="579556" y="23196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~Nano B.B.S.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6E0A88-EAA8-BC44-B142-3685A568F9C9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结界内外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7984EE-EB4A-1E4A-82F9-8545BAF8FEBF}"/>
              </a:ext>
            </a:extLst>
          </p:cNvPr>
          <p:cNvGrpSpPr/>
          <p:nvPr/>
        </p:nvGrpSpPr>
        <p:grpSpPr>
          <a:xfrm>
            <a:off x="1620169" y="1999412"/>
            <a:ext cx="1876706" cy="539745"/>
            <a:chOff x="0" y="0"/>
            <a:chExt cx="1876706" cy="53974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1C0E9E-1A33-FA47-A36F-8754C8C11CDA}"/>
                </a:ext>
              </a:extLst>
            </p:cNvPr>
            <p:cNvSpPr txBox="1"/>
            <p:nvPr/>
          </p:nvSpPr>
          <p:spPr>
            <a:xfrm>
              <a:off x="579556" y="23196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~Nano B.B.S.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095723-46C0-C44E-8728-7AB16E0D20AC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结界内外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AD8605-CBF0-9A40-9B69-8A7385026670}"/>
              </a:ext>
            </a:extLst>
          </p:cNvPr>
          <p:cNvGrpSpPr/>
          <p:nvPr/>
        </p:nvGrpSpPr>
        <p:grpSpPr>
          <a:xfrm>
            <a:off x="5994398" y="0"/>
            <a:ext cx="6554627" cy="2031999"/>
            <a:chOff x="-225691" y="-23255"/>
            <a:chExt cx="6554627" cy="203199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E1D881-8D1F-5D4A-8D4D-FBB8BD60169C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D85551-CE5C-8B44-A195-798AE672AF4E}"/>
                </a:ext>
              </a:extLst>
            </p:cNvPr>
            <p:cNvSpPr txBox="1"/>
            <p:nvPr/>
          </p:nvSpPr>
          <p:spPr>
            <a:xfrm>
              <a:off x="967060" y="631279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FBB4D07-C3AC-9344-8B3A-F323CA141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3" t="7074" r="90" b="26259"/>
            <a:stretch/>
          </p:blipFill>
          <p:spPr>
            <a:xfrm>
              <a:off x="-225691" y="-23255"/>
              <a:ext cx="2233097" cy="203199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825854-B830-2F4D-A14D-BC74060FE5D6}"/>
              </a:ext>
            </a:extLst>
          </p:cNvPr>
          <p:cNvGrpSpPr/>
          <p:nvPr/>
        </p:nvGrpSpPr>
        <p:grpSpPr>
          <a:xfrm>
            <a:off x="0" y="0"/>
            <a:ext cx="6328936" cy="2032000"/>
            <a:chOff x="0" y="0"/>
            <a:chExt cx="6328936" cy="20320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4CD38FD-EEAA-6C4B-A636-DD540A2C1A64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天狗的手帖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124DD7-F412-3A43-9AAE-AD427B247681}"/>
                </a:ext>
              </a:extLst>
            </p:cNvPr>
            <p:cNvSpPr txBox="1"/>
            <p:nvPr/>
          </p:nvSpPr>
          <p:spPr>
            <a:xfrm>
              <a:off x="967060" y="631279"/>
              <a:ext cx="5027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Mysterious Note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2F14A6-2F0D-7049-9A5D-81C8AAA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2B3F9BD-BB0D-C24A-BD85-EC9132951431}"/>
              </a:ext>
            </a:extLst>
          </p:cNvPr>
          <p:cNvGrpSpPr/>
          <p:nvPr/>
        </p:nvGrpSpPr>
        <p:grpSpPr>
          <a:xfrm>
            <a:off x="0" y="2031999"/>
            <a:ext cx="6328936" cy="2032000"/>
            <a:chOff x="0" y="2031999"/>
            <a:chExt cx="6328936" cy="2032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0C2E9D-9818-8F40-9C2A-B3E3677C9D9F}"/>
                </a:ext>
              </a:extLst>
            </p:cNvPr>
            <p:cNvSpPr txBox="1"/>
            <p:nvPr/>
          </p:nvSpPr>
          <p:spPr>
            <a:xfrm>
              <a:off x="967060" y="2663278"/>
              <a:ext cx="5027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Mysterious Note</a:t>
              </a:r>
              <a:endParaRPr kumimoji="1" lang="zh-CN" altLang="en-US" sz="4400" b="1" dirty="0">
                <a:solidFill>
                  <a:schemeClr val="bg1">
                    <a:alpha val="6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E678775-31C9-8747-AF3E-E9905389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031999"/>
              <a:ext cx="1625600" cy="2032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62D41C-9450-CC45-9F85-69B233C02248}"/>
                </a:ext>
              </a:extLst>
            </p:cNvPr>
            <p:cNvSpPr txBox="1"/>
            <p:nvPr/>
          </p:nvSpPr>
          <p:spPr>
            <a:xfrm>
              <a:off x="3353422" y="3047998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天狗的手帖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AAC986-89F6-944E-8287-3538D9D3F1B4}"/>
              </a:ext>
            </a:extLst>
          </p:cNvPr>
          <p:cNvGrpSpPr/>
          <p:nvPr/>
        </p:nvGrpSpPr>
        <p:grpSpPr>
          <a:xfrm>
            <a:off x="5994398" y="-1"/>
            <a:ext cx="6554627" cy="2031999"/>
            <a:chOff x="-225691" y="-23255"/>
            <a:chExt cx="6554627" cy="203199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6A7031-3A87-3644-B00F-3FE48C0E95C8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E9D1BF4-295E-844F-98BA-1197D6F02D60}"/>
                </a:ext>
              </a:extLst>
            </p:cNvPr>
            <p:cNvSpPr txBox="1"/>
            <p:nvPr/>
          </p:nvSpPr>
          <p:spPr>
            <a:xfrm>
              <a:off x="967060" y="631279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24437FD-D9F2-C046-B828-E3211609D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3" t="7074" r="90" b="26259"/>
            <a:stretch/>
          </p:blipFill>
          <p:spPr>
            <a:xfrm>
              <a:off x="-225691" y="-23255"/>
              <a:ext cx="2233097" cy="2031999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37EBB0-1F3B-3242-90F1-3E869B24179A}"/>
              </a:ext>
            </a:extLst>
          </p:cNvPr>
          <p:cNvGrpSpPr/>
          <p:nvPr/>
        </p:nvGrpSpPr>
        <p:grpSpPr>
          <a:xfrm>
            <a:off x="5994398" y="2032001"/>
            <a:ext cx="6554627" cy="2031998"/>
            <a:chOff x="6096000" y="1988398"/>
            <a:chExt cx="6554627" cy="203199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4D3583-C8C2-F842-92ED-243634CC9FC6}"/>
                </a:ext>
              </a:extLst>
            </p:cNvPr>
            <p:cNvSpPr txBox="1"/>
            <p:nvPr/>
          </p:nvSpPr>
          <p:spPr>
            <a:xfrm>
              <a:off x="7288751" y="2657464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1776216-C420-3D42-A14E-5230C01D190F}"/>
                </a:ext>
              </a:extLst>
            </p:cNvPr>
            <p:cNvSpPr txBox="1"/>
            <p:nvPr/>
          </p:nvSpPr>
          <p:spPr>
            <a:xfrm>
              <a:off x="9675113" y="3042184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61AEC651-FA3D-4C43-A99B-A0B3E9D22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48" t="6501" r="12095" b="30305"/>
            <a:stretch/>
          </p:blipFill>
          <p:spPr>
            <a:xfrm>
              <a:off x="6096000" y="1988398"/>
              <a:ext cx="2214093" cy="2031998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522CA3-57AC-7140-A471-D7EA71E7E2B9}"/>
              </a:ext>
            </a:extLst>
          </p:cNvPr>
          <p:cNvGrpSpPr/>
          <p:nvPr/>
        </p:nvGrpSpPr>
        <p:grpSpPr>
          <a:xfrm>
            <a:off x="0" y="4017493"/>
            <a:ext cx="6328936" cy="2032000"/>
            <a:chOff x="0" y="0"/>
            <a:chExt cx="6328936" cy="2032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32D710-CFE5-3649-B527-8C19F868C87E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9D081B-C096-CD43-863F-198E5D5E9EDA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B6470A-F65C-CA42-9896-9164AA62C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372CA8-BA8D-1C40-BDDF-140AECF7EE24}"/>
              </a:ext>
            </a:extLst>
          </p:cNvPr>
          <p:cNvGrpSpPr/>
          <p:nvPr/>
        </p:nvGrpSpPr>
        <p:grpSpPr>
          <a:xfrm>
            <a:off x="5994398" y="4017493"/>
            <a:ext cx="6328936" cy="2032000"/>
            <a:chOff x="0" y="0"/>
            <a:chExt cx="6328936" cy="20320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592A85-1A84-BC43-961E-0C6F54183323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lumMod val="5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FF2D311-8199-1642-A556-2B418328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C8CDAE-5BFB-844C-A7C5-4CAACA0F97E0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2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AD8605-CBF0-9A40-9B69-8A7385026670}"/>
              </a:ext>
            </a:extLst>
          </p:cNvPr>
          <p:cNvGrpSpPr/>
          <p:nvPr/>
        </p:nvGrpSpPr>
        <p:grpSpPr>
          <a:xfrm>
            <a:off x="7187149" y="654534"/>
            <a:ext cx="5361876" cy="969495"/>
            <a:chOff x="967060" y="631279"/>
            <a:chExt cx="5361876" cy="969495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D85551-CE5C-8B44-A195-798AE672AF4E}"/>
                </a:ext>
              </a:extLst>
            </p:cNvPr>
            <p:cNvSpPr txBox="1"/>
            <p:nvPr/>
          </p:nvSpPr>
          <p:spPr>
            <a:xfrm>
              <a:off x="967060" y="631279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你是谁？你在哪？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E1D881-8D1F-5D4A-8D4D-FBB8BD60169C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个人简介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825854-B830-2F4D-A14D-BC74060FE5D6}"/>
              </a:ext>
            </a:extLst>
          </p:cNvPr>
          <p:cNvGrpSpPr/>
          <p:nvPr/>
        </p:nvGrpSpPr>
        <p:grpSpPr>
          <a:xfrm>
            <a:off x="-225691" y="174116"/>
            <a:ext cx="6554627" cy="1851291"/>
            <a:chOff x="-225691" y="171745"/>
            <a:chExt cx="6554627" cy="185129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4CD38FD-EEAA-6C4B-A636-DD540A2C1A64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幻想音像馆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124DD7-F412-3A43-9AAE-AD427B247681}"/>
                </a:ext>
              </a:extLst>
            </p:cNvPr>
            <p:cNvSpPr txBox="1"/>
            <p:nvPr/>
          </p:nvSpPr>
          <p:spPr>
            <a:xfrm>
              <a:off x="1172376" y="650190"/>
              <a:ext cx="43620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Music &amp; Video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2F14A6-2F0D-7049-9A5D-81C8AAA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5691" y="171745"/>
              <a:ext cx="1851291" cy="1851291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37EBB0-1F3B-3242-90F1-3E869B24179A}"/>
              </a:ext>
            </a:extLst>
          </p:cNvPr>
          <p:cNvGrpSpPr/>
          <p:nvPr/>
        </p:nvGrpSpPr>
        <p:grpSpPr>
          <a:xfrm>
            <a:off x="7187149" y="2701067"/>
            <a:ext cx="5361876" cy="969495"/>
            <a:chOff x="7288751" y="2657464"/>
            <a:chExt cx="5361876" cy="96949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4D3583-C8C2-F842-92ED-243634CC9FC6}"/>
                </a:ext>
              </a:extLst>
            </p:cNvPr>
            <p:cNvSpPr txBox="1"/>
            <p:nvPr/>
          </p:nvSpPr>
          <p:spPr>
            <a:xfrm>
              <a:off x="7288751" y="2657464"/>
              <a:ext cx="35702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你该往哪去？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1776216-C420-3D42-A14E-5230C01D190F}"/>
                </a:ext>
              </a:extLst>
            </p:cNvPr>
            <p:cNvSpPr txBox="1"/>
            <p:nvPr/>
          </p:nvSpPr>
          <p:spPr>
            <a:xfrm>
              <a:off x="9675113" y="3042184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个人简介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522CA3-57AC-7140-A471-D7EA71E7E2B9}"/>
              </a:ext>
            </a:extLst>
          </p:cNvPr>
          <p:cNvGrpSpPr/>
          <p:nvPr/>
        </p:nvGrpSpPr>
        <p:grpSpPr>
          <a:xfrm>
            <a:off x="0" y="4017493"/>
            <a:ext cx="6328936" cy="2032000"/>
            <a:chOff x="0" y="0"/>
            <a:chExt cx="6328936" cy="2032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32D710-CFE5-3649-B527-8C19F868C87E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9D081B-C096-CD43-863F-198E5D5E9EDA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B6470A-F65C-CA42-9896-9164AA62C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372CA8-BA8D-1C40-BDDF-140AECF7EE24}"/>
              </a:ext>
            </a:extLst>
          </p:cNvPr>
          <p:cNvGrpSpPr/>
          <p:nvPr/>
        </p:nvGrpSpPr>
        <p:grpSpPr>
          <a:xfrm>
            <a:off x="5994398" y="4017493"/>
            <a:ext cx="6328936" cy="2032000"/>
            <a:chOff x="0" y="0"/>
            <a:chExt cx="6328936" cy="20320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592A85-1A84-BC43-961E-0C6F54183323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lumMod val="5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FF2D311-8199-1642-A556-2B418328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C8CDAE-5BFB-844C-A7C5-4CAACA0F97E0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0B2730-4B94-EE4C-B365-CE0F66CA020C}"/>
              </a:ext>
            </a:extLst>
          </p:cNvPr>
          <p:cNvGrpSpPr/>
          <p:nvPr/>
        </p:nvGrpSpPr>
        <p:grpSpPr>
          <a:xfrm>
            <a:off x="0" y="2109741"/>
            <a:ext cx="6423562" cy="1851291"/>
            <a:chOff x="-94626" y="180707"/>
            <a:chExt cx="6423562" cy="185129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1AEAAD1-C97E-074B-8B77-2350C307C307}"/>
                </a:ext>
              </a:extLst>
            </p:cNvPr>
            <p:cNvSpPr txBox="1"/>
            <p:nvPr/>
          </p:nvSpPr>
          <p:spPr>
            <a:xfrm>
              <a:off x="1245645" y="690714"/>
              <a:ext cx="466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in</a:t>
              </a:r>
              <a:r>
                <a: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 </a:t>
              </a:r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Lotus Land…</a:t>
              </a:r>
              <a:endParaRPr kumimoji="1" lang="zh-CN" altLang="en-US" sz="4400" b="1" dirty="0">
                <a:solidFill>
                  <a:schemeClr val="bg1">
                    <a:alpha val="6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04F5DE0-41DD-324E-806B-BF4B748F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4626" y="180707"/>
              <a:ext cx="1851291" cy="1851291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383CE62-AE39-E148-83FF-79BA79D37B77}"/>
                </a:ext>
              </a:extLst>
            </p:cNvPr>
            <p:cNvSpPr txBox="1"/>
            <p:nvPr/>
          </p:nvSpPr>
          <p:spPr>
            <a:xfrm>
              <a:off x="3353422" y="1032873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幻想音像馆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2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solidFill>
              <a:srgbClr val="B994CB"/>
            </a:solidFill>
            <a:latin typeface="MiSans" pitchFamily="2" charset="-122"/>
            <a:ea typeface="MiSans" pitchFamily="2" charset="-122"/>
            <a:cs typeface="MiSans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170</Words>
  <Application>Microsoft Macintosh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DFPPOP1-W12</vt:lpstr>
      <vt:lpstr>MiSans</vt:lpstr>
      <vt:lpstr>MiSans Demibold</vt:lpstr>
      <vt:lpstr>MiSans Medium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30</cp:revision>
  <dcterms:created xsi:type="dcterms:W3CDTF">2025-01-16T08:21:02Z</dcterms:created>
  <dcterms:modified xsi:type="dcterms:W3CDTF">2025-05-24T17:17:08Z</dcterms:modified>
</cp:coreProperties>
</file>