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3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 rtl="0"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2C5B3-64C1-45B9-8605-4D6F5A21F0FD}" v="8" dt="2025-01-31T07:29:23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5934"/>
  </p:normalViewPr>
  <p:slideViewPr>
    <p:cSldViewPr snapToGrid="0">
      <p:cViewPr varScale="1">
        <p:scale>
          <a:sx n="59" d="100"/>
          <a:sy n="59" d="100"/>
        </p:scale>
        <p:origin x="6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Unnithan" userId="51b855d2d18bd5a8" providerId="LiveId" clId="{4EF2C5B3-64C1-45B9-8605-4D6F5A21F0FD}"/>
    <pc:docChg chg="undo custSel addSld delSld modSld sldOrd">
      <pc:chgData name="Raul Unnithan" userId="51b855d2d18bd5a8" providerId="LiveId" clId="{4EF2C5B3-64C1-45B9-8605-4D6F5A21F0FD}" dt="2025-01-31T08:55:25.757" v="1640" actId="20577"/>
      <pc:docMkLst>
        <pc:docMk/>
      </pc:docMkLst>
      <pc:sldChg chg="del">
        <pc:chgData name="Raul Unnithan" userId="51b855d2d18bd5a8" providerId="LiveId" clId="{4EF2C5B3-64C1-45B9-8605-4D6F5A21F0FD}" dt="2025-01-30T12:48:09.588" v="1189" actId="47"/>
        <pc:sldMkLst>
          <pc:docMk/>
          <pc:sldMk cId="1639799154" sldId="258"/>
        </pc:sldMkLst>
      </pc:sldChg>
      <pc:sldChg chg="del">
        <pc:chgData name="Raul Unnithan" userId="51b855d2d18bd5a8" providerId="LiveId" clId="{4EF2C5B3-64C1-45B9-8605-4D6F5A21F0FD}" dt="2025-01-28T17:16:27.412" v="338" actId="47"/>
        <pc:sldMkLst>
          <pc:docMk/>
          <pc:sldMk cId="811730917" sldId="262"/>
        </pc:sldMkLst>
      </pc:sldChg>
      <pc:sldChg chg="delSp modSp new mod">
        <pc:chgData name="Raul Unnithan" userId="51b855d2d18bd5a8" providerId="LiveId" clId="{4EF2C5B3-64C1-45B9-8605-4D6F5A21F0FD}" dt="2025-01-28T17:19:53.743" v="728" actId="20577"/>
        <pc:sldMkLst>
          <pc:docMk/>
          <pc:sldMk cId="2822118650" sldId="263"/>
        </pc:sldMkLst>
        <pc:spChg chg="mod">
          <ac:chgData name="Raul Unnithan" userId="51b855d2d18bd5a8" providerId="LiveId" clId="{4EF2C5B3-64C1-45B9-8605-4D6F5A21F0FD}" dt="2025-01-28T17:13:58.283" v="17" actId="20577"/>
          <ac:spMkLst>
            <pc:docMk/>
            <pc:sldMk cId="2822118650" sldId="263"/>
            <ac:spMk id="2" creationId="{9294AB7D-901C-4553-7D6D-CB39BAEED6FC}"/>
          </ac:spMkLst>
        </pc:spChg>
        <pc:spChg chg="mod">
          <ac:chgData name="Raul Unnithan" userId="51b855d2d18bd5a8" providerId="LiveId" clId="{4EF2C5B3-64C1-45B9-8605-4D6F5A21F0FD}" dt="2025-01-28T17:19:53.743" v="728" actId="20577"/>
          <ac:spMkLst>
            <pc:docMk/>
            <pc:sldMk cId="2822118650" sldId="263"/>
            <ac:spMk id="3" creationId="{68EC23DF-3A05-78B3-204E-82316CE310F0}"/>
          </ac:spMkLst>
        </pc:spChg>
      </pc:sldChg>
      <pc:sldChg chg="modSp add del mod">
        <pc:chgData name="Raul Unnithan" userId="51b855d2d18bd5a8" providerId="LiveId" clId="{4EF2C5B3-64C1-45B9-8605-4D6F5A21F0FD}" dt="2025-01-28T17:18:24.415" v="463" actId="47"/>
        <pc:sldMkLst>
          <pc:docMk/>
          <pc:sldMk cId="2480845486" sldId="264"/>
        </pc:sldMkLst>
      </pc:sldChg>
      <pc:sldChg chg="modSp add del mod">
        <pc:chgData name="Raul Unnithan" userId="51b855d2d18bd5a8" providerId="LiveId" clId="{4EF2C5B3-64C1-45B9-8605-4D6F5A21F0FD}" dt="2025-01-28T17:21:08.887" v="788" actId="47"/>
        <pc:sldMkLst>
          <pc:docMk/>
          <pc:sldMk cId="1981540126" sldId="265"/>
        </pc:sldMkLst>
      </pc:sldChg>
      <pc:sldChg chg="modSp add del mod">
        <pc:chgData name="Raul Unnithan" userId="51b855d2d18bd5a8" providerId="LiveId" clId="{4EF2C5B3-64C1-45B9-8605-4D6F5A21F0FD}" dt="2025-01-28T17:21:09.740" v="789" actId="47"/>
        <pc:sldMkLst>
          <pc:docMk/>
          <pc:sldMk cId="1932162466" sldId="266"/>
        </pc:sldMkLst>
      </pc:sldChg>
      <pc:sldChg chg="modSp add del mod">
        <pc:chgData name="Raul Unnithan" userId="51b855d2d18bd5a8" providerId="LiveId" clId="{4EF2C5B3-64C1-45B9-8605-4D6F5A21F0FD}" dt="2025-01-28T17:21:10.678" v="790" actId="47"/>
        <pc:sldMkLst>
          <pc:docMk/>
          <pc:sldMk cId="1096459020" sldId="267"/>
        </pc:sldMkLst>
      </pc:sldChg>
      <pc:sldChg chg="addSp delSp modSp new mod ord">
        <pc:chgData name="Raul Unnithan" userId="51b855d2d18bd5a8" providerId="LiveId" clId="{4EF2C5B3-64C1-45B9-8605-4D6F5A21F0FD}" dt="2025-01-31T07:28:03.199" v="1216" actId="20577"/>
        <pc:sldMkLst>
          <pc:docMk/>
          <pc:sldMk cId="3858213534" sldId="268"/>
        </pc:sldMkLst>
        <pc:spChg chg="mod">
          <ac:chgData name="Raul Unnithan" userId="51b855d2d18bd5a8" providerId="LiveId" clId="{4EF2C5B3-64C1-45B9-8605-4D6F5A21F0FD}" dt="2025-01-28T17:18:20.004" v="462"/>
          <ac:spMkLst>
            <pc:docMk/>
            <pc:sldMk cId="3858213534" sldId="268"/>
            <ac:spMk id="2" creationId="{754E9090-C149-1A34-21F5-A1285464D255}"/>
          </ac:spMkLst>
        </pc:spChg>
        <pc:spChg chg="mod">
          <ac:chgData name="Raul Unnithan" userId="51b855d2d18bd5a8" providerId="LiveId" clId="{4EF2C5B3-64C1-45B9-8605-4D6F5A21F0FD}" dt="2025-01-28T17:20:39.958" v="781" actId="20577"/>
          <ac:spMkLst>
            <pc:docMk/>
            <pc:sldMk cId="3858213534" sldId="268"/>
            <ac:spMk id="3" creationId="{91A10961-7740-05B5-211D-B72C6E2E52A6}"/>
          </ac:spMkLst>
        </pc:spChg>
        <pc:spChg chg="mod">
          <ac:chgData name="Raul Unnithan" userId="51b855d2d18bd5a8" providerId="LiveId" clId="{4EF2C5B3-64C1-45B9-8605-4D6F5A21F0FD}" dt="2025-01-31T07:28:03.199" v="1216" actId="20577"/>
          <ac:spMkLst>
            <pc:docMk/>
            <pc:sldMk cId="3858213534" sldId="268"/>
            <ac:spMk id="4" creationId="{3DD5C3E8-D76E-6DC0-4DFA-51F7AF8114F2}"/>
          </ac:spMkLst>
        </pc:spChg>
      </pc:sldChg>
      <pc:sldChg chg="modSp add mod">
        <pc:chgData name="Raul Unnithan" userId="51b855d2d18bd5a8" providerId="LiveId" clId="{4EF2C5B3-64C1-45B9-8605-4D6F5A21F0FD}" dt="2025-01-31T07:37:30.098" v="1576" actId="20577"/>
        <pc:sldMkLst>
          <pc:docMk/>
          <pc:sldMk cId="583926115" sldId="269"/>
        </pc:sldMkLst>
        <pc:spChg chg="mod">
          <ac:chgData name="Raul Unnithan" userId="51b855d2d18bd5a8" providerId="LiveId" clId="{4EF2C5B3-64C1-45B9-8605-4D6F5A21F0FD}" dt="2025-01-28T17:22:24.877" v="981" actId="20577"/>
          <ac:spMkLst>
            <pc:docMk/>
            <pc:sldMk cId="583926115" sldId="269"/>
            <ac:spMk id="2" creationId="{9B5C39FF-7673-A035-509D-68286CF629A8}"/>
          </ac:spMkLst>
        </pc:spChg>
        <pc:spChg chg="mod">
          <ac:chgData name="Raul Unnithan" userId="51b855d2d18bd5a8" providerId="LiveId" clId="{4EF2C5B3-64C1-45B9-8605-4D6F5A21F0FD}" dt="2025-01-31T07:37:30.098" v="1576" actId="20577"/>
          <ac:spMkLst>
            <pc:docMk/>
            <pc:sldMk cId="583926115" sldId="269"/>
            <ac:spMk id="3" creationId="{60F4C7FF-06F5-A21C-DB48-48C34C43AA88}"/>
          </ac:spMkLst>
        </pc:spChg>
        <pc:spChg chg="mod">
          <ac:chgData name="Raul Unnithan" userId="51b855d2d18bd5a8" providerId="LiveId" clId="{4EF2C5B3-64C1-45B9-8605-4D6F5A21F0FD}" dt="2025-01-30T12:48:49.894" v="1207" actId="20577"/>
          <ac:spMkLst>
            <pc:docMk/>
            <pc:sldMk cId="583926115" sldId="269"/>
            <ac:spMk id="4" creationId="{57E06A94-8F8D-B849-37A0-8B82E4D5F585}"/>
          </ac:spMkLst>
        </pc:spChg>
      </pc:sldChg>
      <pc:sldChg chg="new del">
        <pc:chgData name="Raul Unnithan" userId="51b855d2d18bd5a8" providerId="LiveId" clId="{4EF2C5B3-64C1-45B9-8605-4D6F5A21F0FD}" dt="2025-01-28T17:17:49.903" v="417" actId="680"/>
        <pc:sldMkLst>
          <pc:docMk/>
          <pc:sldMk cId="1177693047" sldId="269"/>
        </pc:sldMkLst>
      </pc:sldChg>
      <pc:sldChg chg="modSp add mod">
        <pc:chgData name="Raul Unnithan" userId="51b855d2d18bd5a8" providerId="LiveId" clId="{4EF2C5B3-64C1-45B9-8605-4D6F5A21F0FD}" dt="2025-01-31T07:29:01.148" v="1370" actId="20577"/>
        <pc:sldMkLst>
          <pc:docMk/>
          <pc:sldMk cId="3262051136" sldId="270"/>
        </pc:sldMkLst>
        <pc:spChg chg="mod">
          <ac:chgData name="Raul Unnithan" userId="51b855d2d18bd5a8" providerId="LiveId" clId="{4EF2C5B3-64C1-45B9-8605-4D6F5A21F0FD}" dt="2025-01-28T17:23:01.178" v="1026" actId="20577"/>
          <ac:spMkLst>
            <pc:docMk/>
            <pc:sldMk cId="3262051136" sldId="270"/>
            <ac:spMk id="2" creationId="{442B4CF3-FB98-5552-B5D3-E328CB8045EE}"/>
          </ac:spMkLst>
        </pc:spChg>
        <pc:spChg chg="mod">
          <ac:chgData name="Raul Unnithan" userId="51b855d2d18bd5a8" providerId="LiveId" clId="{4EF2C5B3-64C1-45B9-8605-4D6F5A21F0FD}" dt="2025-01-31T07:28:39.712" v="1298" actId="20577"/>
          <ac:spMkLst>
            <pc:docMk/>
            <pc:sldMk cId="3262051136" sldId="270"/>
            <ac:spMk id="3" creationId="{258EF686-8CD7-F5A6-8D7A-395B62932E2D}"/>
          </ac:spMkLst>
        </pc:spChg>
        <pc:spChg chg="mod">
          <ac:chgData name="Raul Unnithan" userId="51b855d2d18bd5a8" providerId="LiveId" clId="{4EF2C5B3-64C1-45B9-8605-4D6F5A21F0FD}" dt="2025-01-31T07:29:01.148" v="1370" actId="20577"/>
          <ac:spMkLst>
            <pc:docMk/>
            <pc:sldMk cId="3262051136" sldId="270"/>
            <ac:spMk id="4" creationId="{10DAA90B-81BE-5BC7-2DAC-FB8FEB1A927C}"/>
          </ac:spMkLst>
        </pc:spChg>
      </pc:sldChg>
      <pc:sldChg chg="modSp add mod">
        <pc:chgData name="Raul Unnithan" userId="51b855d2d18bd5a8" providerId="LiveId" clId="{4EF2C5B3-64C1-45B9-8605-4D6F5A21F0FD}" dt="2025-01-31T08:55:25.757" v="1640" actId="20577"/>
        <pc:sldMkLst>
          <pc:docMk/>
          <pc:sldMk cId="2590233857" sldId="271"/>
        </pc:sldMkLst>
        <pc:spChg chg="mod">
          <ac:chgData name="Raul Unnithan" userId="51b855d2d18bd5a8" providerId="LiveId" clId="{4EF2C5B3-64C1-45B9-8605-4D6F5A21F0FD}" dt="2025-01-28T17:21:17.127" v="815" actId="20577"/>
          <ac:spMkLst>
            <pc:docMk/>
            <pc:sldMk cId="2590233857" sldId="271"/>
            <ac:spMk id="2" creationId="{FC374D58-595B-5073-C510-4D21697EB6FB}"/>
          </ac:spMkLst>
        </pc:spChg>
        <pc:spChg chg="mod">
          <ac:chgData name="Raul Unnithan" userId="51b855d2d18bd5a8" providerId="LiveId" clId="{4EF2C5B3-64C1-45B9-8605-4D6F5A21F0FD}" dt="2025-01-31T08:55:25.757" v="1640" actId="20577"/>
          <ac:spMkLst>
            <pc:docMk/>
            <pc:sldMk cId="2590233857" sldId="271"/>
            <ac:spMk id="3" creationId="{F7823A08-D9F1-D05A-3E59-8C06400C368F}"/>
          </ac:spMkLst>
        </pc:spChg>
        <pc:spChg chg="mod">
          <ac:chgData name="Raul Unnithan" userId="51b855d2d18bd5a8" providerId="LiveId" clId="{4EF2C5B3-64C1-45B9-8605-4D6F5A21F0FD}" dt="2025-01-31T08:55:22.719" v="1633" actId="20577"/>
          <ac:spMkLst>
            <pc:docMk/>
            <pc:sldMk cId="2590233857" sldId="271"/>
            <ac:spMk id="4" creationId="{BF5EB8D3-B9C8-3E75-6F7A-DEEBE3C98DBC}"/>
          </ac:spMkLst>
        </pc:spChg>
      </pc:sldChg>
      <pc:sldChg chg="addSp delSp modSp add mod">
        <pc:chgData name="Raul Unnithan" userId="51b855d2d18bd5a8" providerId="LiveId" clId="{4EF2C5B3-64C1-45B9-8605-4D6F5A21F0FD}" dt="2025-01-31T07:36:54.353" v="1562" actId="20577"/>
        <pc:sldMkLst>
          <pc:docMk/>
          <pc:sldMk cId="1160578582" sldId="272"/>
        </pc:sldMkLst>
        <pc:spChg chg="mod">
          <ac:chgData name="Raul Unnithan" userId="51b855d2d18bd5a8" providerId="LiveId" clId="{4EF2C5B3-64C1-45B9-8605-4D6F5A21F0FD}" dt="2025-01-31T07:29:29.087" v="1380" actId="20577"/>
          <ac:spMkLst>
            <pc:docMk/>
            <pc:sldMk cId="1160578582" sldId="272"/>
            <ac:spMk id="2" creationId="{FDBB9379-FD25-5C6A-BD05-7BBE9BDB6546}"/>
          </ac:spMkLst>
        </pc:spChg>
        <pc:spChg chg="mod">
          <ac:chgData name="Raul Unnithan" userId="51b855d2d18bd5a8" providerId="LiveId" clId="{4EF2C5B3-64C1-45B9-8605-4D6F5A21F0FD}" dt="2025-01-31T07:36:54.353" v="1562" actId="20577"/>
          <ac:spMkLst>
            <pc:docMk/>
            <pc:sldMk cId="1160578582" sldId="272"/>
            <ac:spMk id="3" creationId="{0B48C06B-CAF0-0567-9FEA-E078E6F46EFA}"/>
          </ac:spMkLst>
        </pc:spChg>
        <pc:spChg chg="del">
          <ac:chgData name="Raul Unnithan" userId="51b855d2d18bd5a8" providerId="LiveId" clId="{4EF2C5B3-64C1-45B9-8605-4D6F5A21F0FD}" dt="2025-01-31T07:29:33.223" v="1381" actId="478"/>
          <ac:spMkLst>
            <pc:docMk/>
            <pc:sldMk cId="1160578582" sldId="272"/>
            <ac:spMk id="4" creationId="{4EC5216B-D685-D5C9-C2E7-C85C3CBC2179}"/>
          </ac:spMkLst>
        </pc:spChg>
        <pc:spChg chg="add del mod">
          <ac:chgData name="Raul Unnithan" userId="51b855d2d18bd5a8" providerId="LiveId" clId="{4EF2C5B3-64C1-45B9-8605-4D6F5A21F0FD}" dt="2025-01-31T07:29:34.888" v="1382" actId="478"/>
          <ac:spMkLst>
            <pc:docMk/>
            <pc:sldMk cId="1160578582" sldId="272"/>
            <ac:spMk id="6" creationId="{D4209BBB-A13B-2026-EEDF-0091FB6D1B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214C67D-B906-455D-BA57-3AC7BDDD5A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32E0C-8512-4414-B261-B516F8BA77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275B80D-FABD-4FC7-8A89-6B424C925E22}" type="datetime1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6510F-EAB7-49FF-882B-FACF21CCB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26CFF-3858-4E44-8689-2174855E048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9FA676-98A1-4ED8-86AE-3FF061B14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8620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F671F2-2E7C-46ED-BAF7-C6A1BAC40ED2}" type="datetime1">
              <a:rPr lang="en-GB" noProof="0" smtClean="0"/>
              <a:t>31/01/2025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B8B270D-091D-4ED2-8C85-0898DD7D9F2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B8B270D-091D-4ED2-8C85-0898DD7D9F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02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B8B270D-091D-4ED2-8C85-0898DD7D9F2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275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 rtlCol="0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113213"/>
            <a:ext cx="4636800" cy="1655762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>
                <a:cs typeface="Calibri"/>
              </a:rPr>
              <a:t>Presenter name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rtlCol="0"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 rtlCol="0"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 hidden="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rtl="0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rtl="0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 rtlCol="0"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>
            <a:lvl1pPr algn="ctr">
              <a:defRPr/>
            </a:lvl1pPr>
          </a:lstStyle>
          <a:p>
            <a:pPr marL="0" indent="0" algn="ctr" rtl="0">
              <a:buNone/>
            </a:pPr>
            <a:r>
              <a:rPr lang="en-GB" noProof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grpSp>
        <p:nvGrpSpPr>
          <p:cNvPr id="48" name="Group 47" hidden="1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rtl="0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 rtlCol="0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90000" y="4248000"/>
            <a:ext cx="4075200" cy="1520975"/>
          </a:xfrm>
        </p:spPr>
        <p:txBody>
          <a:bodyPr rtlCol="0">
            <a:norm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GB" noProof="0"/>
              <a:t>Subtitle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grpSp>
        <p:nvGrpSpPr>
          <p:cNvPr id="6" name="Group 5" hidden="1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F2BD96E-3838-45D2-9031-D3AF67C920A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rtlCol="0" anchor="t">
            <a:noAutofit/>
          </a:bodyPr>
          <a:lstStyle>
            <a:lvl1pPr algn="ctr"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rtlCol="0"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hidden="1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r>
              <a:rPr lang="en-GB" noProof="0"/>
              <a:t>Sample Footer Text</a:t>
            </a:r>
          </a:p>
        </p:txBody>
      </p:sp>
      <p:grpSp>
        <p:nvGrpSpPr>
          <p:cNvPr id="30" name="Group 29" hidden="1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D39607A7-8386-47DB-8578-DDEDD194E5D4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 rtlCol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/>
              <a:t>Dissertation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dirty="0">
                <a:cs typeface="Calibri"/>
              </a:rPr>
              <a:t>Raul Unnithan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 wrap="square" rtlCol="0" anchor="b">
            <a:normAutofit/>
          </a:bodyPr>
          <a:lstStyle/>
          <a:p>
            <a:pPr rtl="0"/>
            <a:r>
              <a:rPr lang="en-GB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7606" y="2877018"/>
            <a:ext cx="3060000" cy="29385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Selection Methods</a:t>
            </a:r>
          </a:p>
          <a:p>
            <a:pPr rtl="0"/>
            <a:r>
              <a:rPr lang="en-GB" dirty="0"/>
              <a:t>Shrinkage Methods</a:t>
            </a:r>
          </a:p>
          <a:p>
            <a:pPr rtl="0"/>
            <a:r>
              <a:rPr lang="en-GB" dirty="0"/>
              <a:t>Random Forest</a:t>
            </a:r>
          </a:p>
          <a:p>
            <a:pPr rtl="0"/>
            <a:r>
              <a:rPr lang="en-GB" dirty="0"/>
              <a:t>XGBoost</a:t>
            </a:r>
          </a:p>
          <a:p>
            <a:pPr rtl="0"/>
            <a:r>
              <a:rPr lang="en-GB" dirty="0"/>
              <a:t>Neural Networks</a:t>
            </a:r>
          </a:p>
          <a:p>
            <a:pPr rtl="0"/>
            <a:endParaRPr lang="en-GB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4580A8E0-7E68-4241-BB9B-E1FC9341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20XX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55CA119-3AE4-4D6A-AB16-C0625CAA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 rtlCol="0">
            <a:normAutofit/>
          </a:bodyPr>
          <a:lstStyle/>
          <a:p>
            <a:pPr rtl="0"/>
            <a:r>
              <a:rPr lang="en-GB"/>
              <a:t>Sample Footer Text</a:t>
            </a:r>
          </a:p>
        </p:txBody>
      </p:sp>
      <p:pic>
        <p:nvPicPr>
          <p:cNvPr id="10" name="Picture Placeholder 9" descr="A picture containing outdoor, train, bridge, traveling">
            <a:extLst>
              <a:ext uri="{FF2B5EF4-FFF2-40B4-BE49-F238E27FC236}">
                <a16:creationId xmlns:a16="http://schemas.microsoft.com/office/drawing/2014/main" id="{BE113317-F75C-4F41-AA60-AB7B65AD93D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79987" y="0"/>
            <a:ext cx="7212013" cy="6858000"/>
          </a:xfr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09567CC5-9835-41E1-8AE6-68754308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2800" y="6357600"/>
            <a:ext cx="1760150" cy="460800"/>
          </a:xfrm>
        </p:spPr>
        <p:txBody>
          <a:bodyPr rtlCol="0">
            <a:normAutofit/>
          </a:bodyPr>
          <a:lstStyle/>
          <a:p>
            <a:pPr rtl="0"/>
            <a:fld id="{D39607A7-8386-47DB-8578-DDEDD194E5D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AB7D-901C-4553-7D6D-CB39BAEE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C23DF-3A05-78B3-204E-82316CE31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7849800" cy="4092575"/>
          </a:xfrm>
        </p:spPr>
        <p:txBody>
          <a:bodyPr/>
          <a:lstStyle/>
          <a:p>
            <a:r>
              <a:rPr lang="en-GB" dirty="0"/>
              <a:t>Single Response Regression -&gt; MRR</a:t>
            </a:r>
          </a:p>
          <a:p>
            <a:r>
              <a:rPr lang="en-GB" dirty="0"/>
              <a:t>Selection Methods -&gt; how I coded them for MRR?</a:t>
            </a:r>
          </a:p>
          <a:p>
            <a:r>
              <a:rPr lang="en-GB" dirty="0"/>
              <a:t>MANOVA for response intercorrelation (Wilks Lambda Test)</a:t>
            </a:r>
          </a:p>
          <a:p>
            <a:r>
              <a:rPr lang="en-GB" dirty="0"/>
              <a:t>Extend to interaction and polynomial Terms</a:t>
            </a:r>
          </a:p>
          <a:p>
            <a:r>
              <a:rPr lang="en-GB" dirty="0"/>
              <a:t>Evaluate all models produced with different features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All finished!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211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9090-C149-1A34-21F5-A1285464D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Shrinkage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0961-7740-05B5-211D-B72C6E2E52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r>
              <a:rPr lang="en-GB" dirty="0"/>
              <a:t>Lasso and Ridge in single response -&gt; Multivariate Lasso and Ridge but they don’t consider intercorrelation</a:t>
            </a:r>
          </a:p>
          <a:p>
            <a:r>
              <a:rPr lang="en-GB" dirty="0"/>
              <a:t>MRCE and RRRR are extensions of these methods + how they do consider response intercorrelation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5C3E8-D76E-6DC0-4DFA-51F7AF811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TBD:</a:t>
            </a:r>
          </a:p>
          <a:p>
            <a:r>
              <a:rPr lang="en-GB" dirty="0"/>
              <a:t>Finish-up methodology write-up for MRCE and RRRR </a:t>
            </a:r>
          </a:p>
          <a:p>
            <a:r>
              <a:rPr lang="en-GB" dirty="0"/>
              <a:t>Practice more examples to truly understand MRCE – find conceptually difficult.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1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5D45E-A18C-2869-E830-8959C71A0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39FF-7673-A035-509D-68286CF6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C7FF-06F5-A21C-DB48-48C34C43AA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r>
              <a:rPr lang="en-GB" dirty="0"/>
              <a:t>Defined them for single response</a:t>
            </a:r>
          </a:p>
          <a:p>
            <a:r>
              <a:rPr lang="en-GB" dirty="0"/>
              <a:t>Finished Code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06A94-8F8D-B849-37A0-8B82E4D5F5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TBD:</a:t>
            </a:r>
          </a:p>
          <a:p>
            <a:r>
              <a:rPr lang="en-GB" dirty="0"/>
              <a:t>Finish-up methodology write-up for MRF and </a:t>
            </a:r>
            <a:r>
              <a:rPr lang="en-GB" dirty="0" err="1"/>
              <a:t>CovRegRF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926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6071B-943E-E69D-B1BC-CD1651D77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4CF3-FB98-5552-B5D3-E328CB80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F686-8CD7-F5A6-8D7A-395B62932E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r>
              <a:rPr lang="en-GB" dirty="0"/>
              <a:t>Made XGBoost model with covariance-aware loss function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DAA90B-81BE-5BC7-2DAC-FB8FEB1A92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TBD:</a:t>
            </a:r>
          </a:p>
          <a:p>
            <a:r>
              <a:rPr lang="en-GB" dirty="0"/>
              <a:t>Write about the covariance loss function</a:t>
            </a:r>
          </a:p>
          <a:p>
            <a:r>
              <a:rPr lang="en-GB" dirty="0"/>
              <a:t>Write-up my results for it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205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74C6B-89B6-6B26-43B2-4709A327E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4D58-595B-5073-C510-4D21697E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3A08-D9F1-D05A-3E59-8C06400C36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Done:</a:t>
            </a:r>
          </a:p>
          <a:p>
            <a:r>
              <a:rPr lang="en-GB"/>
              <a:t>Written </a:t>
            </a:r>
            <a:r>
              <a:rPr lang="en-GB" dirty="0"/>
              <a:t>an introduction to neural networks</a:t>
            </a:r>
          </a:p>
          <a:p>
            <a:r>
              <a:rPr lang="en-GB" dirty="0"/>
              <a:t>Written code for the Multi-</a:t>
            </a:r>
            <a:r>
              <a:rPr lang="en-GB" dirty="0" err="1"/>
              <a:t>Ouput</a:t>
            </a:r>
            <a:r>
              <a:rPr lang="en-GB" dirty="0"/>
              <a:t> Gaussian Process NN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EB8D3-B9C8-3E75-6F7A-DEEBE3C98D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TBD:</a:t>
            </a:r>
          </a:p>
          <a:p>
            <a:r>
              <a:rPr lang="en-GB" dirty="0"/>
              <a:t>Write up methodology for it </a:t>
            </a:r>
          </a:p>
        </p:txBody>
      </p:sp>
    </p:spTree>
    <p:extLst>
      <p:ext uri="{BB962C8B-B14F-4D97-AF65-F5344CB8AC3E}">
        <p14:creationId xmlns:p14="http://schemas.microsoft.com/office/powerpoint/2010/main" val="259023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16FA6-6000-1286-ECD4-4F3D250B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9379-FD25-5C6A-BD05-7BBE9BDB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8C06B-CAF0-0567-9FEA-E078E6F46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399" y="1685925"/>
            <a:ext cx="10213199" cy="4092575"/>
          </a:xfrm>
        </p:spPr>
        <p:txBody>
          <a:bodyPr/>
          <a:lstStyle/>
          <a:p>
            <a:r>
              <a:rPr lang="en-GB" dirty="0"/>
              <a:t>Is adjusting the loss function too easy for a level 4 project? – important to know before finishing writing all the theory for them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57858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878_TF11158769_Win32" id="{F3F8FE87-2361-4B19-BDA6-013BEA194ACE}" vid="{B1F7F5A5-1557-4D8C-AB94-3B1042AF8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CF82A0-F4E3-45B7-AF6D-1D89198889C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1309999-888E-44BA-A188-888AF21B1F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79673F-CE33-48F3-A011-3563BBD946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{69BBBAD7-BC53-4B10-B2E6-93142DCF0C89}tf11158769_win32</Template>
  <TotalTime>58</TotalTime>
  <Words>213</Words>
  <Application>Microsoft Office PowerPoint</Application>
  <PresentationFormat>Widescreen</PresentationFormat>
  <Paragraphs>60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Dissertation Update</vt:lpstr>
      <vt:lpstr>Agenda</vt:lpstr>
      <vt:lpstr>Selection Methods</vt:lpstr>
      <vt:lpstr>Shrinkage Methods</vt:lpstr>
      <vt:lpstr>Random Forests</vt:lpstr>
      <vt:lpstr>XGBoost</vt:lpstr>
      <vt:lpstr>Neural Networks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Raul Unnithan</dc:creator>
  <cp:lastModifiedBy>Raul Unnithan</cp:lastModifiedBy>
  <cp:revision>1</cp:revision>
  <dcterms:created xsi:type="dcterms:W3CDTF">2025-01-28T17:11:35Z</dcterms:created>
  <dcterms:modified xsi:type="dcterms:W3CDTF">2025-01-31T08:55:26Z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