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4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42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42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42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42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42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F34E807-547E-41E1-A476-C4461020FDC5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E4D772A-3D6E-402F-B899-706835D4DCDB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1080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Project Report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4000" y="316800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Machine Learning for Computer Vision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Hanying Zhang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ViT – Vision Transormer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2376000" y="3168000"/>
            <a:ext cx="7199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This work is licensed under a Creative Commons Attribution-ShareAlike 3.0 Unported License.</a:t>
            </a:r>
            <a:br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It makes use of the works of Mateus Machado Luna.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816120" y="3621600"/>
            <a:ext cx="1271880" cy="44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2022-06-09T21:06:52Z</dcterms:created>
  <dc:creator/>
  <dc:description/>
  <dc:language>en-US</dc:language>
  <cp:lastModifiedBy/>
  <dcterms:modified xsi:type="dcterms:W3CDTF">2022-06-09T21:11:26Z</dcterms:modified>
  <cp:revision>3</cp:revision>
  <dc:subject/>
  <dc:title>Blueprint Plans</dc:title>
</cp:coreProperties>
</file>