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2"/>
  </p:notesMasterIdLst>
  <p:sldIdLst>
    <p:sldId id="1507" r:id="rId3"/>
    <p:sldId id="1749" r:id="rId4"/>
    <p:sldId id="1791" r:id="rId5"/>
    <p:sldId id="1793" r:id="rId6"/>
    <p:sldId id="1790" r:id="rId7"/>
    <p:sldId id="1796" r:id="rId8"/>
    <p:sldId id="2061" r:id="rId9"/>
    <p:sldId id="1794" r:id="rId10"/>
    <p:sldId id="20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65890-F9EA-4619-82E7-629D8CF7F0D2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4C53C-2FBD-4DF4-878F-5F5B820DC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42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36030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525127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1C4B7-3515-49F0-A41E-3A0F600E5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CD78B5-9CA4-43B3-ACB9-BE5A386C4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CBA4F-1FCE-407D-8776-D30DC61B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BB6-815A-4D79-BB6A-A5124F9B460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D6610-3146-4432-9CF8-0E5424B0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2F931-BD76-4845-ADDB-B7D14C26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3E17-8B6D-4AD1-B751-186084D32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5F23B-77ED-40DC-AF6D-B2D3015D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B48E0B-D99E-488A-9F39-9E762B264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392FB-E12F-4FD8-9F4E-44F3EEF1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BB6-815A-4D79-BB6A-A5124F9B460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E9BCD-86A4-48FD-82DE-6BBEACE2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EF4FC-C632-4BC7-8516-29ECF730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3E17-8B6D-4AD1-B751-186084D32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0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ABD622-1694-4F10-972A-C23C80DCC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7D2EF6-893C-466C-8D90-0010DA5B0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39338C-D2AE-4954-BDD6-BFD0B007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BB6-815A-4D79-BB6A-A5124F9B460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7FF3E-5C4A-4E69-BE32-A623A126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C4A89-C7DD-4578-B54A-B5AFB153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3E17-8B6D-4AD1-B751-186084D32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 rot="16200000">
            <a:off x="5602818" y="-315384"/>
            <a:ext cx="986367" cy="12192000"/>
            <a:chOff x="727075" y="1098550"/>
            <a:chExt cx="1177925" cy="338931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7075" y="1098550"/>
              <a:ext cx="1177925" cy="5635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27075" y="1662113"/>
              <a:ext cx="1177925" cy="5635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27075" y="2225675"/>
              <a:ext cx="1177925" cy="5651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727075" y="2790825"/>
              <a:ext cx="1177925" cy="563563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27075" y="3354388"/>
              <a:ext cx="1177925" cy="56673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727075" y="3921125"/>
              <a:ext cx="1177925" cy="566738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7" name="Isosceles Triangle 16"/>
          <p:cNvSpPr/>
          <p:nvPr userDrawn="1"/>
        </p:nvSpPr>
        <p:spPr>
          <a:xfrm rot="10800000">
            <a:off x="5585622" y="0"/>
            <a:ext cx="1020757" cy="71120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080231" y="2288093"/>
            <a:ext cx="6031539" cy="85198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33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Main Title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3254205"/>
            <a:ext cx="5486400" cy="6740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2133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OFFERING IDEAS THAT RAISE YOUR BUSINESS </a:t>
            </a:r>
            <a:br>
              <a:rPr lang="en-US" sz="2133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133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ABOVE THE EXPECTED</a:t>
            </a:r>
            <a:endParaRPr lang="en-US" sz="2133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2022611"/>
            <a:ext cx="12192000" cy="2237045"/>
            <a:chOff x="0" y="1732858"/>
            <a:chExt cx="9144000" cy="1677784"/>
          </a:xfrm>
        </p:grpSpPr>
        <p:grpSp>
          <p:nvGrpSpPr>
            <p:cNvPr id="21" name="Group 52"/>
            <p:cNvGrpSpPr/>
            <p:nvPr/>
          </p:nvGrpSpPr>
          <p:grpSpPr>
            <a:xfrm>
              <a:off x="2362200" y="1732858"/>
              <a:ext cx="4419600" cy="1677784"/>
              <a:chOff x="2362200" y="1657350"/>
              <a:chExt cx="4419600" cy="1677784"/>
            </a:xfrm>
          </p:grpSpPr>
          <p:grpSp>
            <p:nvGrpSpPr>
              <p:cNvPr id="30" name="Group 37"/>
              <p:cNvGrpSpPr/>
              <p:nvPr/>
            </p:nvGrpSpPr>
            <p:grpSpPr>
              <a:xfrm>
                <a:off x="2362200" y="16573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8"/>
              <p:cNvGrpSpPr/>
              <p:nvPr/>
            </p:nvGrpSpPr>
            <p:grpSpPr>
              <a:xfrm flipV="1">
                <a:off x="2362200" y="30289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48"/>
            <p:cNvGrpSpPr/>
            <p:nvPr/>
          </p:nvGrpSpPr>
          <p:grpSpPr>
            <a:xfrm>
              <a:off x="0" y="2443523"/>
              <a:ext cx="2438400" cy="256454"/>
              <a:chOff x="0" y="2343150"/>
              <a:chExt cx="2438400" cy="256454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400" dirty="0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49"/>
            <p:cNvGrpSpPr/>
            <p:nvPr/>
          </p:nvGrpSpPr>
          <p:grpSpPr>
            <a:xfrm flipH="1">
              <a:off x="6705600" y="2443523"/>
              <a:ext cx="2438400" cy="256454"/>
              <a:chOff x="0" y="2343150"/>
              <a:chExt cx="2438400" cy="256454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400" dirty="0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828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5346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78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08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 rot="16200000">
            <a:off x="5602818" y="-315384"/>
            <a:ext cx="986367" cy="12192000"/>
            <a:chOff x="727075" y="1098550"/>
            <a:chExt cx="1177925" cy="338931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7075" y="1098550"/>
              <a:ext cx="1177925" cy="5635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27075" y="1662113"/>
              <a:ext cx="1177925" cy="5635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27075" y="2225675"/>
              <a:ext cx="1177925" cy="5651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727075" y="2790825"/>
              <a:ext cx="1177925" cy="563563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27075" y="3354388"/>
              <a:ext cx="1177925" cy="56673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727075" y="3921125"/>
              <a:ext cx="1177925" cy="566738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7" name="Isosceles Triangle 16"/>
          <p:cNvSpPr/>
          <p:nvPr userDrawn="1"/>
        </p:nvSpPr>
        <p:spPr>
          <a:xfrm rot="10800000">
            <a:off x="5585622" y="0"/>
            <a:ext cx="1020757" cy="71120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080231" y="2288093"/>
            <a:ext cx="6031539" cy="85198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33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Main Title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3254205"/>
            <a:ext cx="5486400" cy="6740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2133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OFFERING IDEAS THAT RAISE YOUR BUSINESS </a:t>
            </a:r>
            <a:br>
              <a:rPr lang="en-US" sz="2133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133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ABOVE THE EXPECTED</a:t>
            </a:r>
            <a:endParaRPr lang="en-US" sz="2133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2022611"/>
            <a:ext cx="12192000" cy="2237045"/>
            <a:chOff x="0" y="1732858"/>
            <a:chExt cx="9144000" cy="1677784"/>
          </a:xfrm>
        </p:grpSpPr>
        <p:grpSp>
          <p:nvGrpSpPr>
            <p:cNvPr id="21" name="Group 52"/>
            <p:cNvGrpSpPr/>
            <p:nvPr/>
          </p:nvGrpSpPr>
          <p:grpSpPr>
            <a:xfrm>
              <a:off x="2362200" y="1732858"/>
              <a:ext cx="4419600" cy="1677784"/>
              <a:chOff x="2362200" y="1657350"/>
              <a:chExt cx="4419600" cy="1677784"/>
            </a:xfrm>
          </p:grpSpPr>
          <p:grpSp>
            <p:nvGrpSpPr>
              <p:cNvPr id="30" name="Group 37"/>
              <p:cNvGrpSpPr/>
              <p:nvPr/>
            </p:nvGrpSpPr>
            <p:grpSpPr>
              <a:xfrm>
                <a:off x="2362200" y="16573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8"/>
              <p:cNvGrpSpPr/>
              <p:nvPr/>
            </p:nvGrpSpPr>
            <p:grpSpPr>
              <a:xfrm flipV="1">
                <a:off x="2362200" y="30289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48"/>
            <p:cNvGrpSpPr/>
            <p:nvPr/>
          </p:nvGrpSpPr>
          <p:grpSpPr>
            <a:xfrm>
              <a:off x="0" y="2443523"/>
              <a:ext cx="2438400" cy="256454"/>
              <a:chOff x="0" y="2343150"/>
              <a:chExt cx="2438400" cy="256454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400" dirty="0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49"/>
            <p:cNvGrpSpPr/>
            <p:nvPr/>
          </p:nvGrpSpPr>
          <p:grpSpPr>
            <a:xfrm flipH="1">
              <a:off x="6705600" y="2443523"/>
              <a:ext cx="2438400" cy="256454"/>
              <a:chOff x="0" y="2343150"/>
              <a:chExt cx="2438400" cy="256454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400" dirty="0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605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863600" y="1546945"/>
            <a:ext cx="5283200" cy="1501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297445" y="1574141"/>
            <a:ext cx="5030956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06906" y="1926096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99882" y="1651493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863600" y="3196149"/>
            <a:ext cx="5283200" cy="1501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297445" y="3223345"/>
            <a:ext cx="5030956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06906" y="3575300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999882" y="3300697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863600" y="4874344"/>
            <a:ext cx="5283200" cy="1501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297445" y="4901539"/>
            <a:ext cx="5030956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2"/>
          </p:nvPr>
        </p:nvSpPr>
        <p:spPr>
          <a:xfrm>
            <a:off x="1006906" y="5253495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3"/>
          </p:nvPr>
        </p:nvSpPr>
        <p:spPr>
          <a:xfrm>
            <a:off x="999882" y="497889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5351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246645" y="1580973"/>
            <a:ext cx="5030956" cy="230960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88182" y="4154287"/>
            <a:ext cx="5030956" cy="2309604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76967" y="1580971"/>
            <a:ext cx="5042171" cy="2309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/>
          <p:cNvSpPr/>
          <p:nvPr userDrawn="1"/>
        </p:nvSpPr>
        <p:spPr>
          <a:xfrm>
            <a:off x="6235429" y="4154287"/>
            <a:ext cx="5042171" cy="23096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1089056" y="21761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1" y="21559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1089056" y="27222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1" y="27020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Freeform 45"/>
          <p:cNvSpPr>
            <a:spLocks noEditPoints="1"/>
          </p:cNvSpPr>
          <p:nvPr userDrawn="1"/>
        </p:nvSpPr>
        <p:spPr bwMode="auto">
          <a:xfrm>
            <a:off x="1089056" y="32683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1" y="32481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Freeform 45"/>
          <p:cNvSpPr>
            <a:spLocks noEditPoints="1"/>
          </p:cNvSpPr>
          <p:nvPr userDrawn="1"/>
        </p:nvSpPr>
        <p:spPr bwMode="auto">
          <a:xfrm>
            <a:off x="6468775" y="474988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85000" y="472963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Freeform 45"/>
          <p:cNvSpPr>
            <a:spLocks noEditPoints="1"/>
          </p:cNvSpPr>
          <p:nvPr userDrawn="1"/>
        </p:nvSpPr>
        <p:spPr bwMode="auto">
          <a:xfrm>
            <a:off x="6468775" y="53108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985000" y="5290631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Freeform 45"/>
          <p:cNvSpPr>
            <a:spLocks noEditPoints="1"/>
          </p:cNvSpPr>
          <p:nvPr userDrawn="1"/>
        </p:nvSpPr>
        <p:spPr bwMode="auto">
          <a:xfrm>
            <a:off x="6468775" y="58718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85000" y="58516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3" y="1762260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/>
          </p:nvPr>
        </p:nvSpPr>
        <p:spPr>
          <a:xfrm>
            <a:off x="6468775" y="4319387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94607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23" grpId="0" animBg="1"/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5946023" y="1549809"/>
            <a:ext cx="5369677" cy="1487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64267" y="1563897"/>
            <a:ext cx="4812633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146987" y="1928552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139963" y="1653949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5598073" y="2176454"/>
            <a:ext cx="406400" cy="24874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/>
          <p:cNvSpPr/>
          <p:nvPr userDrawn="1"/>
        </p:nvSpPr>
        <p:spPr>
          <a:xfrm>
            <a:off x="5946023" y="3175000"/>
            <a:ext cx="5369677" cy="1487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864267" y="3189087"/>
            <a:ext cx="4812633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146987" y="3553743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0"/>
          </p:nvPr>
        </p:nvSpPr>
        <p:spPr>
          <a:xfrm>
            <a:off x="6139963" y="32791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5598073" y="3801645"/>
            <a:ext cx="406400" cy="24874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 userDrawn="1"/>
        </p:nvSpPr>
        <p:spPr>
          <a:xfrm>
            <a:off x="5946023" y="4787900"/>
            <a:ext cx="5369677" cy="1487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64267" y="4801987"/>
            <a:ext cx="4812633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2"/>
          </p:nvPr>
        </p:nvSpPr>
        <p:spPr>
          <a:xfrm>
            <a:off x="6146987" y="5166643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39963" y="48920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5598073" y="5414545"/>
            <a:ext cx="406400" cy="24874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74762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26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23" grpId="0"/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AD658-1B17-4348-B706-AF57EA17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38FAA-4BE9-4B82-978A-22FDFEE8E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D5975-F94B-48C6-A8A1-E03820ED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BB6-815A-4D79-BB6A-A5124F9B460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F81EF-E3F3-4800-9875-A4999FE6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C818A-268E-4B8D-AEC6-A09CC249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3E17-8B6D-4AD1-B751-186084D32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07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968" y="4366345"/>
            <a:ext cx="3288633" cy="186211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95685" y="1541643"/>
            <a:ext cx="10400633" cy="266082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1089056" y="226193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1" y="2241681"/>
            <a:ext cx="9469119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1089056" y="292540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2" y="2905156"/>
            <a:ext cx="9469117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1089056" y="35507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2" y="3530530"/>
            <a:ext cx="9469117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3" y="1777119"/>
            <a:ext cx="9907756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42326" y="4366345"/>
            <a:ext cx="3288633" cy="186211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8007685" y="4366345"/>
            <a:ext cx="3288633" cy="1862116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3816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animBg="1"/>
      <p:bldP spid="21" grpId="0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968" y="3001051"/>
            <a:ext cx="3288633" cy="1658916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95685" y="1408767"/>
            <a:ext cx="3269916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42326" y="3001051"/>
            <a:ext cx="3288633" cy="1658916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8007685" y="3001051"/>
            <a:ext cx="3288633" cy="1658916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461043" y="1408767"/>
            <a:ext cx="3269916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/>
          <p:cNvSpPr/>
          <p:nvPr userDrawn="1"/>
        </p:nvSpPr>
        <p:spPr>
          <a:xfrm>
            <a:off x="8026402" y="1408767"/>
            <a:ext cx="3269916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876966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/>
          </p:nvPr>
        </p:nvSpPr>
        <p:spPr>
          <a:xfrm>
            <a:off x="895685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4442325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61043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8007684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7"/>
          </p:nvPr>
        </p:nvSpPr>
        <p:spPr>
          <a:xfrm>
            <a:off x="8026402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Freeform 62"/>
          <p:cNvSpPr>
            <a:spLocks noChangeAspect="1" noEditPoints="1"/>
          </p:cNvSpPr>
          <p:nvPr userDrawn="1"/>
        </p:nvSpPr>
        <p:spPr bwMode="auto">
          <a:xfrm>
            <a:off x="2091795" y="1728412"/>
            <a:ext cx="877693" cy="884709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5" name="Freeform 245"/>
          <p:cNvSpPr>
            <a:spLocks noChangeAspect="1"/>
          </p:cNvSpPr>
          <p:nvPr userDrawn="1"/>
        </p:nvSpPr>
        <p:spPr bwMode="auto">
          <a:xfrm>
            <a:off x="5668728" y="1743495"/>
            <a:ext cx="854544" cy="85454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6" name="Freeform 132"/>
          <p:cNvSpPr>
            <a:spLocks noChangeAspect="1" noEditPoints="1"/>
          </p:cNvSpPr>
          <p:nvPr userDrawn="1"/>
        </p:nvSpPr>
        <p:spPr bwMode="auto">
          <a:xfrm>
            <a:off x="9190983" y="1720844"/>
            <a:ext cx="940752" cy="89984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961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40" grpId="0" animBg="1"/>
      <p:bldP spid="41" grpId="0" animBg="1"/>
      <p:bldP spid="17" grpId="0" animBg="1"/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5" grpId="0" animBg="1"/>
      <p:bldP spid="36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6401" y="1253450"/>
            <a:ext cx="3759200" cy="5604551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3903940" y="1854200"/>
            <a:ext cx="2235200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/>
          <p:cNvSpPr/>
          <p:nvPr userDrawn="1"/>
        </p:nvSpPr>
        <p:spPr>
          <a:xfrm>
            <a:off x="3903940" y="2946400"/>
            <a:ext cx="2235200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/>
          <p:cNvSpPr/>
          <p:nvPr userDrawn="1"/>
        </p:nvSpPr>
        <p:spPr>
          <a:xfrm>
            <a:off x="3903940" y="4038600"/>
            <a:ext cx="2235200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/>
          <p:cNvSpPr/>
          <p:nvPr userDrawn="1"/>
        </p:nvSpPr>
        <p:spPr>
          <a:xfrm>
            <a:off x="3903940" y="5130800"/>
            <a:ext cx="2235200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4781228" y="2169536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4787566" y="3233126"/>
            <a:ext cx="467949" cy="46794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4763963" y="4312923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4785451" y="5397500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29828" y="20936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22802" y="18190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/>
          </p:nvPr>
        </p:nvSpPr>
        <p:spPr>
          <a:xfrm>
            <a:off x="6329828" y="3221003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22802" y="294640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29828" y="43415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22802" y="40669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/>
          </p:nvPr>
        </p:nvSpPr>
        <p:spPr>
          <a:xfrm>
            <a:off x="6329828" y="54337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2802" y="51591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ound Same Side Corner Rectangle 2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3115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4" grpId="0" animBg="1"/>
      <p:bldP spid="26" grpId="0" animBg="1"/>
      <p:bldP spid="27" grpId="0" animBg="1"/>
      <p:bldP spid="34" grpId="0" animBg="1"/>
      <p:bldP spid="37" grpId="0" animBg="1"/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885771"/>
            <a:ext cx="4165600" cy="2660829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4165600" y="1885771"/>
            <a:ext cx="8004843" cy="266082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4561641" y="256106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5077865" y="2540819"/>
            <a:ext cx="6379243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4561641" y="322454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5077866" y="3204293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4561641" y="384991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077866" y="3829668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39229" y="2147528"/>
            <a:ext cx="686241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779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852128" y="1597800"/>
            <a:ext cx="3759200" cy="455430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611328" y="1597801"/>
            <a:ext cx="3352800" cy="227715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7964128" y="1597801"/>
            <a:ext cx="3352800" cy="2277151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11328" y="3874951"/>
            <a:ext cx="3352800" cy="2277151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964128" y="3874951"/>
            <a:ext cx="3352800" cy="2277151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0077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16" grpId="0" animBg="1"/>
      <p:bldP spid="21" grpId="0" animBg="1"/>
      <p:bldP spid="28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do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69280"/>
            <a:ext cx="3556000" cy="419972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7961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12191999" cy="488837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79643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787400"/>
            <a:ext cx="12191999" cy="410097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72416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2699"/>
            <a:ext cx="12191999" cy="3644900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09273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06647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32927-459F-461B-8743-BCA8B527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BEF6E5-12FB-4E26-AC52-5C0825E47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A13E9-FF0A-4E80-AE18-82B6F75D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BB6-815A-4D79-BB6A-A5124F9B460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F7AFE-0CFF-4E3D-86C6-E36DE571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998BC-EF03-4417-B2E4-7D28504B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3E17-8B6D-4AD1-B751-186084D32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2368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999170" y="750702"/>
            <a:ext cx="2193661" cy="21930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Round Same Side Corner Rectangle 8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7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022333" y="1764900"/>
            <a:ext cx="2743200" cy="4317467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5771229" y="1764367"/>
            <a:ext cx="6420771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/>
          <p:cNvSpPr/>
          <p:nvPr userDrawn="1"/>
        </p:nvSpPr>
        <p:spPr>
          <a:xfrm>
            <a:off x="5791201" y="2856567"/>
            <a:ext cx="6400799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/>
          <p:cNvSpPr/>
          <p:nvPr userDrawn="1"/>
        </p:nvSpPr>
        <p:spPr>
          <a:xfrm>
            <a:off x="5791201" y="3948767"/>
            <a:ext cx="6400799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/>
          <p:cNvSpPr/>
          <p:nvPr userDrawn="1"/>
        </p:nvSpPr>
        <p:spPr>
          <a:xfrm>
            <a:off x="5791201" y="5040967"/>
            <a:ext cx="6400799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6067611" y="2079703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6073948" y="3143292"/>
            <a:ext cx="467949" cy="46794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6050345" y="4223089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6071834" y="5307667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730538" y="2170653"/>
            <a:ext cx="4541373" cy="56035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723512" y="18960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/>
          </p:nvPr>
        </p:nvSpPr>
        <p:spPr>
          <a:xfrm>
            <a:off x="6730538" y="3298003"/>
            <a:ext cx="4541373" cy="48007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23512" y="3023400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730538" y="4418552"/>
            <a:ext cx="4541373" cy="46412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723512" y="41439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/>
          </p:nvPr>
        </p:nvSpPr>
        <p:spPr>
          <a:xfrm>
            <a:off x="6730538" y="5510753"/>
            <a:ext cx="4541373" cy="4717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6723512" y="52361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1764367"/>
            <a:ext cx="3022333" cy="43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4"/>
          </p:nvPr>
        </p:nvSpPr>
        <p:spPr>
          <a:xfrm>
            <a:off x="172957" y="3257672"/>
            <a:ext cx="2676419" cy="24075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5"/>
          </p:nvPr>
        </p:nvSpPr>
        <p:spPr>
          <a:xfrm>
            <a:off x="169212" y="2260485"/>
            <a:ext cx="2683913" cy="852748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Round Same Side Corner Rectangle 2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03707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4" grpId="0" animBg="1"/>
      <p:bldP spid="26" grpId="0" animBg="1"/>
      <p:bldP spid="27" grpId="0" animBg="1"/>
      <p:bldP spid="34" grpId="0" animBg="1"/>
      <p:bldP spid="37" grpId="0" animBg="1"/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 userDrawn="1"/>
        </p:nvGrpSpPr>
        <p:grpSpPr>
          <a:xfrm>
            <a:off x="0" y="1686200"/>
            <a:ext cx="2438400" cy="2243000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" name="Group 22"/>
          <p:cNvGrpSpPr/>
          <p:nvPr userDrawn="1"/>
        </p:nvGrpSpPr>
        <p:grpSpPr>
          <a:xfrm>
            <a:off x="4876800" y="1686200"/>
            <a:ext cx="2438400" cy="2243000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" name="Group 22"/>
          <p:cNvGrpSpPr/>
          <p:nvPr userDrawn="1"/>
        </p:nvGrpSpPr>
        <p:grpSpPr>
          <a:xfrm>
            <a:off x="9753600" y="1686200"/>
            <a:ext cx="2438400" cy="2243000"/>
            <a:chOff x="4750079" y="1706835"/>
            <a:chExt cx="1785974" cy="1044090"/>
          </a:xfrm>
        </p:grpSpPr>
        <p:sp>
          <p:nvSpPr>
            <p:cNvPr id="43" name="Rectangle 4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7315200" y="3929200"/>
            <a:ext cx="2438400" cy="2243000"/>
            <a:chOff x="4750079" y="1706835"/>
            <a:chExt cx="1785974" cy="1044090"/>
          </a:xfrm>
        </p:grpSpPr>
        <p:sp>
          <p:nvSpPr>
            <p:cNvPr id="68" name="Rectangle 67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" name="Group 22"/>
          <p:cNvGrpSpPr/>
          <p:nvPr userDrawn="1"/>
        </p:nvGrpSpPr>
        <p:grpSpPr>
          <a:xfrm>
            <a:off x="2438400" y="3929200"/>
            <a:ext cx="2438400" cy="2243000"/>
            <a:chOff x="4750079" y="1706835"/>
            <a:chExt cx="1785974" cy="1044090"/>
          </a:xfrm>
        </p:grpSpPr>
        <p:sp>
          <p:nvSpPr>
            <p:cNvPr id="66" name="Rectangle 6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4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4384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87680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9732043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1"/>
          </p:nvPr>
        </p:nvSpPr>
        <p:spPr>
          <a:xfrm>
            <a:off x="158755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2"/>
          </p:nvPr>
        </p:nvSpPr>
        <p:spPr>
          <a:xfrm>
            <a:off x="151729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3"/>
          </p:nvPr>
        </p:nvSpPr>
        <p:spPr>
          <a:xfrm>
            <a:off x="2603101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4"/>
          </p:nvPr>
        </p:nvSpPr>
        <p:spPr>
          <a:xfrm>
            <a:off x="2596075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5"/>
          </p:nvPr>
        </p:nvSpPr>
        <p:spPr>
          <a:xfrm>
            <a:off x="5054334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6"/>
          </p:nvPr>
        </p:nvSpPr>
        <p:spPr>
          <a:xfrm>
            <a:off x="5047308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27"/>
          </p:nvPr>
        </p:nvSpPr>
        <p:spPr>
          <a:xfrm>
            <a:off x="7485709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478683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9"/>
          </p:nvPr>
        </p:nvSpPr>
        <p:spPr>
          <a:xfrm>
            <a:off x="9955626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30"/>
          </p:nvPr>
        </p:nvSpPr>
        <p:spPr>
          <a:xfrm>
            <a:off x="9948600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6" name="Round Same Side Corner Rectangle 3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7394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57321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8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3763524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1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38789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6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9113800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24414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roundRect">
            <a:avLst>
              <a:gd name="adj" fmla="val 10232"/>
            </a:avLst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roundRect">
            <a:avLst>
              <a:gd name="adj" fmla="val 11305"/>
            </a:avLst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roundRect">
            <a:avLst>
              <a:gd name="adj" fmla="val 10769"/>
            </a:avLst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2" name="Round Same Side Corner Rectangle 11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59241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7" grpId="0" animBg="1"/>
      <p:bldP spid="40" grpId="0" animBg="1"/>
      <p:bldP spid="14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3"/>
          <p:cNvGrpSpPr/>
          <p:nvPr userDrawn="1"/>
        </p:nvGrpSpPr>
        <p:grpSpPr>
          <a:xfrm>
            <a:off x="8026401" y="2186848"/>
            <a:ext cx="3290615" cy="485331"/>
            <a:chOff x="1056749" y="1276468"/>
            <a:chExt cx="3515251" cy="518462"/>
          </a:xfrm>
          <a:solidFill>
            <a:schemeClr val="tx2"/>
          </a:solidFill>
        </p:grpSpPr>
        <p:sp>
          <p:nvSpPr>
            <p:cNvPr id="13" name="Pentagon 12"/>
            <p:cNvSpPr/>
            <p:nvPr/>
          </p:nvSpPr>
          <p:spPr>
            <a:xfrm>
              <a:off x="1056749" y="1276468"/>
              <a:ext cx="3515251" cy="51846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64453" y="1382232"/>
              <a:ext cx="512017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1219170">
                <a:spcBef>
                  <a:spcPct val="20000"/>
                </a:spcBef>
                <a:defRPr/>
              </a:pPr>
              <a:r>
                <a:rPr lang="en-US" sz="1867" b="1" dirty="0">
                  <a:solidFill>
                    <a:schemeClr val="bg1"/>
                  </a:solidFill>
                </a:rPr>
                <a:t>80%</a:t>
              </a:r>
              <a:endParaRPr lang="en-US" sz="1867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67"/>
          <p:cNvGrpSpPr/>
          <p:nvPr userDrawn="1"/>
        </p:nvGrpSpPr>
        <p:grpSpPr>
          <a:xfrm>
            <a:off x="8026401" y="2729124"/>
            <a:ext cx="2805284" cy="485331"/>
            <a:chOff x="1056749" y="2110893"/>
            <a:chExt cx="2996788" cy="518462"/>
          </a:xfrm>
          <a:solidFill>
            <a:schemeClr val="bg2"/>
          </a:solidFill>
        </p:grpSpPr>
        <p:sp>
          <p:nvSpPr>
            <p:cNvPr id="16" name="Pentagon 15"/>
            <p:cNvSpPr/>
            <p:nvPr/>
          </p:nvSpPr>
          <p:spPr>
            <a:xfrm>
              <a:off x="1056749" y="2110893"/>
              <a:ext cx="2996788" cy="51846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57042" y="2219721"/>
              <a:ext cx="512016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1219170">
                <a:spcBef>
                  <a:spcPct val="20000"/>
                </a:spcBef>
                <a:defRPr/>
              </a:pPr>
              <a:r>
                <a:rPr lang="en-US" sz="1867" b="1" dirty="0">
                  <a:solidFill>
                    <a:schemeClr val="bg1"/>
                  </a:solidFill>
                </a:rPr>
                <a:t>70%</a:t>
              </a:r>
              <a:endParaRPr lang="en-US" sz="1867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87"/>
          <p:cNvGrpSpPr/>
          <p:nvPr userDrawn="1"/>
        </p:nvGrpSpPr>
        <p:grpSpPr>
          <a:xfrm>
            <a:off x="8026400" y="3271400"/>
            <a:ext cx="2319952" cy="485331"/>
            <a:chOff x="1056750" y="2975000"/>
            <a:chExt cx="2478325" cy="518462"/>
          </a:xfrm>
          <a:solidFill>
            <a:schemeClr val="accent1"/>
          </a:solidFill>
        </p:grpSpPr>
        <p:sp>
          <p:nvSpPr>
            <p:cNvPr id="19" name="Pentagon 18"/>
            <p:cNvSpPr/>
            <p:nvPr/>
          </p:nvSpPr>
          <p:spPr>
            <a:xfrm>
              <a:off x="1056750" y="2975000"/>
              <a:ext cx="2478325" cy="51846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84378" y="3087027"/>
              <a:ext cx="512017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1219170">
                <a:spcBef>
                  <a:spcPct val="20000"/>
                </a:spcBef>
                <a:defRPr/>
              </a:pPr>
              <a:r>
                <a:rPr lang="en-US" sz="1867" b="1" dirty="0">
                  <a:solidFill>
                    <a:schemeClr val="bg1"/>
                  </a:solidFill>
                </a:rPr>
                <a:t>60%</a:t>
              </a:r>
              <a:endParaRPr lang="en-US" sz="1867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90"/>
          <p:cNvGrpSpPr/>
          <p:nvPr userDrawn="1"/>
        </p:nvGrpSpPr>
        <p:grpSpPr>
          <a:xfrm>
            <a:off x="8026400" y="3813675"/>
            <a:ext cx="1726768" cy="485331"/>
            <a:chOff x="1056751" y="3851318"/>
            <a:chExt cx="1844647" cy="518462"/>
          </a:xfrm>
          <a:solidFill>
            <a:schemeClr val="accent3"/>
          </a:solidFill>
        </p:grpSpPr>
        <p:sp>
          <p:nvSpPr>
            <p:cNvPr id="22" name="Pentagon 21"/>
            <p:cNvSpPr/>
            <p:nvPr/>
          </p:nvSpPr>
          <p:spPr>
            <a:xfrm>
              <a:off x="1056751" y="3851318"/>
              <a:ext cx="1844647" cy="51846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77724" y="3946636"/>
              <a:ext cx="512017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1219170">
                <a:spcBef>
                  <a:spcPct val="20000"/>
                </a:spcBef>
                <a:defRPr/>
              </a:pPr>
              <a:r>
                <a:rPr lang="en-US" sz="1867" b="1" dirty="0">
                  <a:solidFill>
                    <a:schemeClr val="bg1"/>
                  </a:solidFill>
                </a:rPr>
                <a:t>40%</a:t>
              </a:r>
              <a:endParaRPr lang="en-US" sz="1867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85"/>
          <p:cNvGrpSpPr/>
          <p:nvPr userDrawn="1"/>
        </p:nvGrpSpPr>
        <p:grpSpPr>
          <a:xfrm>
            <a:off x="1653551" y="5022059"/>
            <a:ext cx="591292" cy="591293"/>
            <a:chOff x="5548002" y="1784606"/>
            <a:chExt cx="443469" cy="44347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548002" y="1784606"/>
              <a:ext cx="443469" cy="443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Freeform 154"/>
            <p:cNvSpPr>
              <a:spLocks/>
            </p:cNvSpPr>
            <p:nvPr/>
          </p:nvSpPr>
          <p:spPr bwMode="auto">
            <a:xfrm>
              <a:off x="5660199" y="1919029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27" name="Group 287"/>
          <p:cNvGrpSpPr/>
          <p:nvPr userDrawn="1"/>
        </p:nvGrpSpPr>
        <p:grpSpPr>
          <a:xfrm>
            <a:off x="1017222" y="5022059"/>
            <a:ext cx="591292" cy="591293"/>
            <a:chOff x="5914348" y="1371372"/>
            <a:chExt cx="443469" cy="44347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914348" y="1371372"/>
              <a:ext cx="443469" cy="443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Freeform 78"/>
            <p:cNvSpPr>
              <a:spLocks/>
            </p:cNvSpPr>
            <p:nvPr/>
          </p:nvSpPr>
          <p:spPr bwMode="auto">
            <a:xfrm>
              <a:off x="6075757" y="1478013"/>
              <a:ext cx="120650" cy="230188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29" y="11"/>
                </a:cxn>
                <a:cxn ang="0">
                  <a:pos x="23" y="17"/>
                </a:cxn>
                <a:cxn ang="0">
                  <a:pos x="23" y="25"/>
                </a:cxn>
                <a:cxn ang="0">
                  <a:pos x="35" y="25"/>
                </a:cxn>
                <a:cxn ang="0">
                  <a:pos x="33" y="37"/>
                </a:cxn>
                <a:cxn ang="0">
                  <a:pos x="23" y="37"/>
                </a:cxn>
                <a:cxn ang="0">
                  <a:pos x="23" y="67"/>
                </a:cxn>
                <a:cxn ang="0">
                  <a:pos x="11" y="6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25"/>
                </a:cxn>
                <a:cxn ang="0">
                  <a:pos x="11" y="25"/>
                </a:cxn>
                <a:cxn ang="0">
                  <a:pos x="11" y="16"/>
                </a:cxn>
                <a:cxn ang="0">
                  <a:pos x="26" y="0"/>
                </a:cxn>
                <a:cxn ang="0">
                  <a:pos x="35" y="1"/>
                </a:cxn>
                <a:cxn ang="0">
                  <a:pos x="35" y="11"/>
                </a:cxn>
              </a:cxnLst>
              <a:rect l="0" t="0" r="r" b="b"/>
              <a:pathLst>
                <a:path w="35" h="67">
                  <a:moveTo>
                    <a:pt x="35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4" y="11"/>
                    <a:pt x="23" y="14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6"/>
                    <a:pt x="17" y="0"/>
                    <a:pt x="26" y="0"/>
                  </a:cubicBezTo>
                  <a:cubicBezTo>
                    <a:pt x="30" y="0"/>
                    <a:pt x="34" y="1"/>
                    <a:pt x="35" y="1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0" name="Group 289"/>
          <p:cNvGrpSpPr/>
          <p:nvPr userDrawn="1"/>
        </p:nvGrpSpPr>
        <p:grpSpPr>
          <a:xfrm>
            <a:off x="2926209" y="5022059"/>
            <a:ext cx="591292" cy="591293"/>
            <a:chOff x="4744821" y="2611074"/>
            <a:chExt cx="443469" cy="443470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4744821" y="2611074"/>
              <a:ext cx="443469" cy="4434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Freeform 141"/>
            <p:cNvSpPr>
              <a:spLocks noEditPoints="1"/>
            </p:cNvSpPr>
            <p:nvPr/>
          </p:nvSpPr>
          <p:spPr bwMode="auto">
            <a:xfrm>
              <a:off x="4849874" y="2748672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5" name="Group 291"/>
          <p:cNvGrpSpPr/>
          <p:nvPr userDrawn="1"/>
        </p:nvGrpSpPr>
        <p:grpSpPr>
          <a:xfrm>
            <a:off x="2289881" y="5022059"/>
            <a:ext cx="591292" cy="591293"/>
            <a:chOff x="5192675" y="2208635"/>
            <a:chExt cx="443469" cy="443470"/>
          </a:xfrm>
        </p:grpSpPr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5192675" y="2208635"/>
              <a:ext cx="443469" cy="443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Freeform 117"/>
            <p:cNvSpPr>
              <a:spLocks noEditPoints="1"/>
            </p:cNvSpPr>
            <p:nvPr/>
          </p:nvSpPr>
          <p:spPr bwMode="auto">
            <a:xfrm>
              <a:off x="5319953" y="2339089"/>
              <a:ext cx="188913" cy="18256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2522" y="1843960"/>
            <a:ext cx="2805079" cy="2804241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05145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171" y="1981688"/>
            <a:ext cx="1895355" cy="1894789"/>
          </a:xfrm>
          <a:custGeom>
            <a:avLst/>
            <a:gdLst>
              <a:gd name="connsiteX0" fmla="*/ 0 w 1421516"/>
              <a:gd name="connsiteY0" fmla="*/ 0 h 1421092"/>
              <a:gd name="connsiteX1" fmla="*/ 1421516 w 1421516"/>
              <a:gd name="connsiteY1" fmla="*/ 0 h 1421092"/>
              <a:gd name="connsiteX2" fmla="*/ 1421516 w 1421516"/>
              <a:gd name="connsiteY2" fmla="*/ 1421092 h 1421092"/>
              <a:gd name="connsiteX3" fmla="*/ 0 w 1421516"/>
              <a:gd name="connsiteY3" fmla="*/ 1421092 h 1421092"/>
              <a:gd name="connsiteX4" fmla="*/ 0 w 1421516"/>
              <a:gd name="connsiteY4" fmla="*/ 0 h 142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516" h="1421092">
                <a:moveTo>
                  <a:pt x="0" y="0"/>
                </a:moveTo>
                <a:lnTo>
                  <a:pt x="1421516" y="0"/>
                </a:lnTo>
                <a:lnTo>
                  <a:pt x="1421516" y="1421092"/>
                </a:lnTo>
                <a:lnTo>
                  <a:pt x="0" y="142109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9403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011253" y="1981688"/>
            <a:ext cx="1895355" cy="1894789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2984486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31883" y="1981688"/>
            <a:ext cx="1895355" cy="189478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/>
          </p:nvPr>
        </p:nvSpPr>
        <p:spPr>
          <a:xfrm>
            <a:off x="5105115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241707" y="1981688"/>
            <a:ext cx="1895355" cy="1894789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/>
          </p:nvPr>
        </p:nvSpPr>
        <p:spPr>
          <a:xfrm>
            <a:off x="7214939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9373141" y="1981688"/>
            <a:ext cx="1895355" cy="1894789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/>
          </p:nvPr>
        </p:nvSpPr>
        <p:spPr>
          <a:xfrm>
            <a:off x="9346374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29233" y="3831084"/>
            <a:ext cx="1589233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164316" y="3831084"/>
            <a:ext cx="1589233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284945" y="3831084"/>
            <a:ext cx="1589233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39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7394769" y="3831084"/>
            <a:ext cx="1589233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9526204" y="3831084"/>
            <a:ext cx="1589233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7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3008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1" y="2"/>
            <a:ext cx="12191999" cy="3530599"/>
          </a:xfrm>
          <a:prstGeom prst="rect">
            <a:avLst/>
          </a:prstGeom>
          <a:ln>
            <a:noFill/>
          </a:ln>
        </p:spPr>
        <p:txBody>
          <a:bodyPr bIns="1005840" anchor="b"/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171" y="2311400"/>
            <a:ext cx="1895355" cy="1894789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9403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011253" y="2311400"/>
            <a:ext cx="1895355" cy="1894789"/>
          </a:xfrm>
          <a:prstGeom prst="ellipse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2984486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31883" y="2311400"/>
            <a:ext cx="1895355" cy="1894789"/>
          </a:xfrm>
          <a:prstGeom prst="ellipse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/>
          </p:nvPr>
        </p:nvSpPr>
        <p:spPr>
          <a:xfrm>
            <a:off x="5105115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241707" y="2311400"/>
            <a:ext cx="1895355" cy="1894789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/>
          </p:nvPr>
        </p:nvSpPr>
        <p:spPr>
          <a:xfrm>
            <a:off x="7214939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9373141" y="2311400"/>
            <a:ext cx="1895355" cy="1894789"/>
          </a:xfrm>
          <a:prstGeom prst="ellipse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/>
          </p:nvPr>
        </p:nvSpPr>
        <p:spPr>
          <a:xfrm>
            <a:off x="9346374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29233" y="4160796"/>
            <a:ext cx="1589233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164316" y="4160796"/>
            <a:ext cx="1589233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284945" y="4160796"/>
            <a:ext cx="1589233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39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7394769" y="4160796"/>
            <a:ext cx="1589233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9526204" y="4160796"/>
            <a:ext cx="1589233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7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73604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00389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25789" y="2087867"/>
            <a:ext cx="2444555" cy="2443827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20356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146121" y="3102893"/>
            <a:ext cx="2444555" cy="2443827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152501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66453" y="2087867"/>
            <a:ext cx="2444555" cy="2443827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74101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86785" y="3102893"/>
            <a:ext cx="2444555" cy="2443827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8581717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307117" y="2087867"/>
            <a:ext cx="2444555" cy="2443827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Round Same Side Corner Rectangle 1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90196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20" grpId="0"/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36663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736664" y="3227943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6"/>
          </p:nvPr>
        </p:nvSpPr>
        <p:spPr>
          <a:xfrm>
            <a:off x="736664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5014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3501467" y="3227943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5014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2446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6244667" y="3227943"/>
            <a:ext cx="2481605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446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9878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8987867" y="3227943"/>
            <a:ext cx="2481605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2"/>
          </p:nvPr>
        </p:nvSpPr>
        <p:spPr>
          <a:xfrm>
            <a:off x="89878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36663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6664" y="5789416"/>
            <a:ext cx="2481605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4"/>
          </p:nvPr>
        </p:nvSpPr>
        <p:spPr>
          <a:xfrm>
            <a:off x="736664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35014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3501467" y="5789416"/>
            <a:ext cx="2481605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26"/>
          </p:nvPr>
        </p:nvSpPr>
        <p:spPr>
          <a:xfrm>
            <a:off x="35014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62446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6244667" y="5789416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8"/>
          </p:nvPr>
        </p:nvSpPr>
        <p:spPr>
          <a:xfrm>
            <a:off x="62446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9878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87867" y="5789416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30"/>
          </p:nvPr>
        </p:nvSpPr>
        <p:spPr>
          <a:xfrm>
            <a:off x="89878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Round Same Side Corner Rectangle 2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945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animBg="1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animBg="1"/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/>
      <p:bldP spid="62" grpId="0" animBg="1"/>
      <p:bldP spid="64" grpId="0"/>
      <p:bldP spid="65" grpId="0" animBg="1"/>
      <p:bldP spid="6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/>
      <p:bldP spid="68" grpId="0" animBg="1"/>
      <p:bldP spid="6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7B805-6CF7-4A78-9076-64A3BD53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EABC6-9513-4592-9939-0FCADC793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5A5D8-70EA-46DA-99C2-380237563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4F5C5C-28B9-4AF9-87D6-BCFF72A7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BB6-815A-4D79-BB6A-A5124F9B460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303D3-4AAA-435F-ADDB-7BB27DA7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637D4C-0E2A-4475-A329-0E78AAA8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3E17-8B6D-4AD1-B751-186084D32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029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 rot="2700000">
            <a:off x="3279192" y="1450757"/>
            <a:ext cx="2235200" cy="2235200"/>
          </a:xfrm>
          <a:custGeom>
            <a:avLst/>
            <a:gdLst>
              <a:gd name="connsiteX0" fmla="*/ 0 w 1676400"/>
              <a:gd name="connsiteY0" fmla="*/ 838200 h 1676400"/>
              <a:gd name="connsiteX1" fmla="*/ 245504 w 1676400"/>
              <a:gd name="connsiteY1" fmla="*/ 245503 h 1676400"/>
              <a:gd name="connsiteX2" fmla="*/ 838202 w 1676400"/>
              <a:gd name="connsiteY2" fmla="*/ 1 h 1676400"/>
              <a:gd name="connsiteX3" fmla="*/ 1676400 w 1676400"/>
              <a:gd name="connsiteY3" fmla="*/ 0 h 1676400"/>
              <a:gd name="connsiteX4" fmla="*/ 1676400 w 1676400"/>
              <a:gd name="connsiteY4" fmla="*/ 838200 h 1676400"/>
              <a:gd name="connsiteX5" fmla="*/ 1430897 w 1676400"/>
              <a:gd name="connsiteY5" fmla="*/ 1430897 h 1676400"/>
              <a:gd name="connsiteX6" fmla="*/ 838200 w 1676400"/>
              <a:gd name="connsiteY6" fmla="*/ 1676400 h 1676400"/>
              <a:gd name="connsiteX7" fmla="*/ 245503 w 1676400"/>
              <a:gd name="connsiteY7" fmla="*/ 1430896 h 1676400"/>
              <a:gd name="connsiteX8" fmla="*/ 0 w 1676400"/>
              <a:gd name="connsiteY8" fmla="*/ 838199 h 1676400"/>
              <a:gd name="connsiteX9" fmla="*/ 0 w 1676400"/>
              <a:gd name="connsiteY9" fmla="*/ 8382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6400" h="1676400">
                <a:moveTo>
                  <a:pt x="0" y="838200"/>
                </a:moveTo>
                <a:cubicBezTo>
                  <a:pt x="0" y="615895"/>
                  <a:pt x="88311" y="402696"/>
                  <a:pt x="245504" y="245503"/>
                </a:cubicBezTo>
                <a:cubicBezTo>
                  <a:pt x="402697" y="88310"/>
                  <a:pt x="615897" y="0"/>
                  <a:pt x="838202" y="1"/>
                </a:cubicBezTo>
                <a:lnTo>
                  <a:pt x="1676400" y="0"/>
                </a:lnTo>
                <a:lnTo>
                  <a:pt x="1676400" y="838200"/>
                </a:lnTo>
                <a:cubicBezTo>
                  <a:pt x="1676400" y="1060505"/>
                  <a:pt x="1588090" y="1273704"/>
                  <a:pt x="1430897" y="1430897"/>
                </a:cubicBezTo>
                <a:cubicBezTo>
                  <a:pt x="1273704" y="1588090"/>
                  <a:pt x="1060504" y="1676400"/>
                  <a:pt x="838200" y="1676400"/>
                </a:cubicBezTo>
                <a:cubicBezTo>
                  <a:pt x="615895" y="1676400"/>
                  <a:pt x="402696" y="1588090"/>
                  <a:pt x="245503" y="1430896"/>
                </a:cubicBezTo>
                <a:cubicBezTo>
                  <a:pt x="88310" y="1273703"/>
                  <a:pt x="0" y="1060503"/>
                  <a:pt x="0" y="838199"/>
                </a:cubicBezTo>
                <a:lnTo>
                  <a:pt x="0" y="838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3566226" y="4327166"/>
            <a:ext cx="5061669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5977316" y="2463267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509504" y="1681775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7901469" y="118969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90100" y="1902960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reeform 18"/>
          <p:cNvSpPr/>
          <p:nvPr userDrawn="1"/>
        </p:nvSpPr>
        <p:spPr>
          <a:xfrm rot="18900000" flipH="1">
            <a:off x="6679729" y="3982075"/>
            <a:ext cx="2235200" cy="2235200"/>
          </a:xfrm>
          <a:custGeom>
            <a:avLst/>
            <a:gdLst>
              <a:gd name="connsiteX0" fmla="*/ 0 w 1676400"/>
              <a:gd name="connsiteY0" fmla="*/ 838200 h 1676400"/>
              <a:gd name="connsiteX1" fmla="*/ 245504 w 1676400"/>
              <a:gd name="connsiteY1" fmla="*/ 245503 h 1676400"/>
              <a:gd name="connsiteX2" fmla="*/ 838202 w 1676400"/>
              <a:gd name="connsiteY2" fmla="*/ 1 h 1676400"/>
              <a:gd name="connsiteX3" fmla="*/ 1676400 w 1676400"/>
              <a:gd name="connsiteY3" fmla="*/ 0 h 1676400"/>
              <a:gd name="connsiteX4" fmla="*/ 1676400 w 1676400"/>
              <a:gd name="connsiteY4" fmla="*/ 838200 h 1676400"/>
              <a:gd name="connsiteX5" fmla="*/ 1430897 w 1676400"/>
              <a:gd name="connsiteY5" fmla="*/ 1430897 h 1676400"/>
              <a:gd name="connsiteX6" fmla="*/ 838200 w 1676400"/>
              <a:gd name="connsiteY6" fmla="*/ 1676400 h 1676400"/>
              <a:gd name="connsiteX7" fmla="*/ 245503 w 1676400"/>
              <a:gd name="connsiteY7" fmla="*/ 1430896 h 1676400"/>
              <a:gd name="connsiteX8" fmla="*/ 0 w 1676400"/>
              <a:gd name="connsiteY8" fmla="*/ 838199 h 1676400"/>
              <a:gd name="connsiteX9" fmla="*/ 0 w 1676400"/>
              <a:gd name="connsiteY9" fmla="*/ 8382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6400" h="1676400">
                <a:moveTo>
                  <a:pt x="0" y="838200"/>
                </a:moveTo>
                <a:cubicBezTo>
                  <a:pt x="0" y="615895"/>
                  <a:pt x="88311" y="402696"/>
                  <a:pt x="245504" y="245503"/>
                </a:cubicBezTo>
                <a:cubicBezTo>
                  <a:pt x="402697" y="88310"/>
                  <a:pt x="615897" y="0"/>
                  <a:pt x="838202" y="1"/>
                </a:cubicBezTo>
                <a:lnTo>
                  <a:pt x="1676400" y="0"/>
                </a:lnTo>
                <a:lnTo>
                  <a:pt x="1676400" y="838200"/>
                </a:lnTo>
                <a:cubicBezTo>
                  <a:pt x="1676400" y="1060505"/>
                  <a:pt x="1588090" y="1273704"/>
                  <a:pt x="1430897" y="1430897"/>
                </a:cubicBezTo>
                <a:cubicBezTo>
                  <a:pt x="1273704" y="1588090"/>
                  <a:pt x="1060504" y="1676400"/>
                  <a:pt x="838200" y="1676400"/>
                </a:cubicBezTo>
                <a:cubicBezTo>
                  <a:pt x="615895" y="1676400"/>
                  <a:pt x="402696" y="1588090"/>
                  <a:pt x="245503" y="1430896"/>
                </a:cubicBezTo>
                <a:cubicBezTo>
                  <a:pt x="88310" y="1273703"/>
                  <a:pt x="0" y="1060503"/>
                  <a:pt x="0" y="838199"/>
                </a:cubicBezTo>
                <a:lnTo>
                  <a:pt x="0" y="838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Oval 19"/>
          <p:cNvSpPr/>
          <p:nvPr userDrawn="1"/>
        </p:nvSpPr>
        <p:spPr>
          <a:xfrm>
            <a:off x="5977316" y="4994584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910041" y="4213092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5" y="2650287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/>
          </p:nvPr>
        </p:nvSpPr>
        <p:spPr>
          <a:xfrm>
            <a:off x="1128300" y="4434278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7" y="4930417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265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5" grpId="0" animBg="1"/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 rot="2700000">
            <a:off x="3279192" y="1450757"/>
            <a:ext cx="2235200" cy="2235200"/>
          </a:xfrm>
          <a:custGeom>
            <a:avLst/>
            <a:gdLst>
              <a:gd name="connsiteX0" fmla="*/ 0 w 1676400"/>
              <a:gd name="connsiteY0" fmla="*/ 838200 h 1676400"/>
              <a:gd name="connsiteX1" fmla="*/ 245504 w 1676400"/>
              <a:gd name="connsiteY1" fmla="*/ 245503 h 1676400"/>
              <a:gd name="connsiteX2" fmla="*/ 838202 w 1676400"/>
              <a:gd name="connsiteY2" fmla="*/ 1 h 1676400"/>
              <a:gd name="connsiteX3" fmla="*/ 1676400 w 1676400"/>
              <a:gd name="connsiteY3" fmla="*/ 0 h 1676400"/>
              <a:gd name="connsiteX4" fmla="*/ 1676400 w 1676400"/>
              <a:gd name="connsiteY4" fmla="*/ 838200 h 1676400"/>
              <a:gd name="connsiteX5" fmla="*/ 1430897 w 1676400"/>
              <a:gd name="connsiteY5" fmla="*/ 1430897 h 1676400"/>
              <a:gd name="connsiteX6" fmla="*/ 838200 w 1676400"/>
              <a:gd name="connsiteY6" fmla="*/ 1676400 h 1676400"/>
              <a:gd name="connsiteX7" fmla="*/ 245503 w 1676400"/>
              <a:gd name="connsiteY7" fmla="*/ 1430896 h 1676400"/>
              <a:gd name="connsiteX8" fmla="*/ 0 w 1676400"/>
              <a:gd name="connsiteY8" fmla="*/ 838199 h 1676400"/>
              <a:gd name="connsiteX9" fmla="*/ 0 w 1676400"/>
              <a:gd name="connsiteY9" fmla="*/ 8382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6400" h="1676400">
                <a:moveTo>
                  <a:pt x="0" y="838200"/>
                </a:moveTo>
                <a:cubicBezTo>
                  <a:pt x="0" y="615895"/>
                  <a:pt x="88311" y="402696"/>
                  <a:pt x="245504" y="245503"/>
                </a:cubicBezTo>
                <a:cubicBezTo>
                  <a:pt x="402697" y="88310"/>
                  <a:pt x="615897" y="0"/>
                  <a:pt x="838202" y="1"/>
                </a:cubicBezTo>
                <a:lnTo>
                  <a:pt x="1676400" y="0"/>
                </a:lnTo>
                <a:lnTo>
                  <a:pt x="1676400" y="838200"/>
                </a:lnTo>
                <a:cubicBezTo>
                  <a:pt x="1676400" y="1060505"/>
                  <a:pt x="1588090" y="1273704"/>
                  <a:pt x="1430897" y="1430897"/>
                </a:cubicBezTo>
                <a:cubicBezTo>
                  <a:pt x="1273704" y="1588090"/>
                  <a:pt x="1060504" y="1676400"/>
                  <a:pt x="838200" y="1676400"/>
                </a:cubicBezTo>
                <a:cubicBezTo>
                  <a:pt x="615895" y="1676400"/>
                  <a:pt x="402696" y="1588090"/>
                  <a:pt x="245503" y="1430896"/>
                </a:cubicBezTo>
                <a:cubicBezTo>
                  <a:pt x="88310" y="1273703"/>
                  <a:pt x="0" y="1060503"/>
                  <a:pt x="0" y="838199"/>
                </a:cubicBezTo>
                <a:lnTo>
                  <a:pt x="0" y="838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3112559" y="2984497"/>
            <a:ext cx="5969003" cy="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5977316" y="2463267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509504" y="1681775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7901469" y="118969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90100" y="1902960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reeform 18"/>
          <p:cNvSpPr/>
          <p:nvPr userDrawn="1"/>
        </p:nvSpPr>
        <p:spPr>
          <a:xfrm rot="18900000" flipH="1">
            <a:off x="6679729" y="3982075"/>
            <a:ext cx="2235200" cy="2235200"/>
          </a:xfrm>
          <a:custGeom>
            <a:avLst/>
            <a:gdLst>
              <a:gd name="connsiteX0" fmla="*/ 0 w 1676400"/>
              <a:gd name="connsiteY0" fmla="*/ 838200 h 1676400"/>
              <a:gd name="connsiteX1" fmla="*/ 245504 w 1676400"/>
              <a:gd name="connsiteY1" fmla="*/ 245503 h 1676400"/>
              <a:gd name="connsiteX2" fmla="*/ 838202 w 1676400"/>
              <a:gd name="connsiteY2" fmla="*/ 1 h 1676400"/>
              <a:gd name="connsiteX3" fmla="*/ 1676400 w 1676400"/>
              <a:gd name="connsiteY3" fmla="*/ 0 h 1676400"/>
              <a:gd name="connsiteX4" fmla="*/ 1676400 w 1676400"/>
              <a:gd name="connsiteY4" fmla="*/ 838200 h 1676400"/>
              <a:gd name="connsiteX5" fmla="*/ 1430897 w 1676400"/>
              <a:gd name="connsiteY5" fmla="*/ 1430897 h 1676400"/>
              <a:gd name="connsiteX6" fmla="*/ 838200 w 1676400"/>
              <a:gd name="connsiteY6" fmla="*/ 1676400 h 1676400"/>
              <a:gd name="connsiteX7" fmla="*/ 245503 w 1676400"/>
              <a:gd name="connsiteY7" fmla="*/ 1430896 h 1676400"/>
              <a:gd name="connsiteX8" fmla="*/ 0 w 1676400"/>
              <a:gd name="connsiteY8" fmla="*/ 838199 h 1676400"/>
              <a:gd name="connsiteX9" fmla="*/ 0 w 1676400"/>
              <a:gd name="connsiteY9" fmla="*/ 8382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6400" h="1676400">
                <a:moveTo>
                  <a:pt x="0" y="838200"/>
                </a:moveTo>
                <a:cubicBezTo>
                  <a:pt x="0" y="615895"/>
                  <a:pt x="88311" y="402696"/>
                  <a:pt x="245504" y="245503"/>
                </a:cubicBezTo>
                <a:cubicBezTo>
                  <a:pt x="402697" y="88310"/>
                  <a:pt x="615897" y="0"/>
                  <a:pt x="838202" y="1"/>
                </a:cubicBezTo>
                <a:lnTo>
                  <a:pt x="1676400" y="0"/>
                </a:lnTo>
                <a:lnTo>
                  <a:pt x="1676400" y="838200"/>
                </a:lnTo>
                <a:cubicBezTo>
                  <a:pt x="1676400" y="1060505"/>
                  <a:pt x="1588090" y="1273704"/>
                  <a:pt x="1430897" y="1430897"/>
                </a:cubicBezTo>
                <a:cubicBezTo>
                  <a:pt x="1273704" y="1588090"/>
                  <a:pt x="1060504" y="1676400"/>
                  <a:pt x="838200" y="1676400"/>
                </a:cubicBezTo>
                <a:cubicBezTo>
                  <a:pt x="615895" y="1676400"/>
                  <a:pt x="402696" y="1588090"/>
                  <a:pt x="245503" y="1430896"/>
                </a:cubicBezTo>
                <a:cubicBezTo>
                  <a:pt x="88310" y="1273703"/>
                  <a:pt x="0" y="1060503"/>
                  <a:pt x="0" y="838199"/>
                </a:cubicBezTo>
                <a:lnTo>
                  <a:pt x="0" y="8382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Oval 19"/>
          <p:cNvSpPr/>
          <p:nvPr userDrawn="1"/>
        </p:nvSpPr>
        <p:spPr>
          <a:xfrm>
            <a:off x="5977316" y="4994584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910041" y="4213092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5" y="2650287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/>
          </p:nvPr>
        </p:nvSpPr>
        <p:spPr>
          <a:xfrm>
            <a:off x="1128300" y="4434278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7" y="4930417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9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5" grpId="0" animBg="1"/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01116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99316" y="1963503"/>
            <a:ext cx="1559685" cy="1559220"/>
          </a:xfrm>
          <a:custGeom>
            <a:avLst/>
            <a:gdLst>
              <a:gd name="connsiteX0" fmla="*/ 0 w 1169764"/>
              <a:gd name="connsiteY0" fmla="*/ 584708 h 1169415"/>
              <a:gd name="connsiteX1" fmla="*/ 171370 w 1169764"/>
              <a:gd name="connsiteY1" fmla="*/ 171196 h 1169415"/>
              <a:gd name="connsiteX2" fmla="*/ 584883 w 1169764"/>
              <a:gd name="connsiteY2" fmla="*/ 1 h 1169415"/>
              <a:gd name="connsiteX3" fmla="*/ 1169764 w 1169764"/>
              <a:gd name="connsiteY3" fmla="*/ 0 h 1169415"/>
              <a:gd name="connsiteX4" fmla="*/ 1169764 w 1169764"/>
              <a:gd name="connsiteY4" fmla="*/ 584708 h 1169415"/>
              <a:gd name="connsiteX5" fmla="*/ 998394 w 1169764"/>
              <a:gd name="connsiteY5" fmla="*/ 998221 h 1169415"/>
              <a:gd name="connsiteX6" fmla="*/ 584881 w 1169764"/>
              <a:gd name="connsiteY6" fmla="*/ 1169416 h 1169415"/>
              <a:gd name="connsiteX7" fmla="*/ 171368 w 1169764"/>
              <a:gd name="connsiteY7" fmla="*/ 998220 h 1169415"/>
              <a:gd name="connsiteX8" fmla="*/ -1 w 1169764"/>
              <a:gd name="connsiteY8" fmla="*/ 584707 h 1169415"/>
              <a:gd name="connsiteX9" fmla="*/ 0 w 1169764"/>
              <a:gd name="connsiteY9" fmla="*/ 584708 h 116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9764" h="1169415">
                <a:moveTo>
                  <a:pt x="0" y="584708"/>
                </a:moveTo>
                <a:cubicBezTo>
                  <a:pt x="0" y="429604"/>
                  <a:pt x="61646" y="280854"/>
                  <a:pt x="171370" y="171196"/>
                </a:cubicBezTo>
                <a:cubicBezTo>
                  <a:pt x="281052" y="61580"/>
                  <a:pt x="429793" y="1"/>
                  <a:pt x="584883" y="1"/>
                </a:cubicBezTo>
                <a:lnTo>
                  <a:pt x="1169764" y="0"/>
                </a:lnTo>
                <a:lnTo>
                  <a:pt x="1169764" y="584708"/>
                </a:lnTo>
                <a:cubicBezTo>
                  <a:pt x="1169764" y="739812"/>
                  <a:pt x="1108119" y="888562"/>
                  <a:pt x="998394" y="998221"/>
                </a:cubicBezTo>
                <a:cubicBezTo>
                  <a:pt x="888712" y="1107837"/>
                  <a:pt x="739972" y="1169416"/>
                  <a:pt x="584881" y="1169416"/>
                </a:cubicBezTo>
                <a:cubicBezTo>
                  <a:pt x="429791" y="1169416"/>
                  <a:pt x="281050" y="1107837"/>
                  <a:pt x="171368" y="998220"/>
                </a:cubicBezTo>
                <a:cubicBezTo>
                  <a:pt x="61644" y="888561"/>
                  <a:pt x="-1" y="739812"/>
                  <a:pt x="-1" y="584707"/>
                </a:cubicBezTo>
                <a:lnTo>
                  <a:pt x="0" y="584708"/>
                </a:lnTo>
                <a:close/>
              </a:path>
            </a:pathLst>
          </a:cu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01116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1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279900" y="1963503"/>
            <a:ext cx="1559685" cy="1559220"/>
          </a:xfrm>
          <a:custGeom>
            <a:avLst/>
            <a:gdLst>
              <a:gd name="connsiteX0" fmla="*/ 0 w 1169764"/>
              <a:gd name="connsiteY0" fmla="*/ 584708 h 1169415"/>
              <a:gd name="connsiteX1" fmla="*/ 171370 w 1169764"/>
              <a:gd name="connsiteY1" fmla="*/ 171196 h 1169415"/>
              <a:gd name="connsiteX2" fmla="*/ 584883 w 1169764"/>
              <a:gd name="connsiteY2" fmla="*/ 1 h 1169415"/>
              <a:gd name="connsiteX3" fmla="*/ 1169764 w 1169764"/>
              <a:gd name="connsiteY3" fmla="*/ 0 h 1169415"/>
              <a:gd name="connsiteX4" fmla="*/ 1169764 w 1169764"/>
              <a:gd name="connsiteY4" fmla="*/ 584708 h 1169415"/>
              <a:gd name="connsiteX5" fmla="*/ 998394 w 1169764"/>
              <a:gd name="connsiteY5" fmla="*/ 998221 h 1169415"/>
              <a:gd name="connsiteX6" fmla="*/ 584881 w 1169764"/>
              <a:gd name="connsiteY6" fmla="*/ 1169416 h 1169415"/>
              <a:gd name="connsiteX7" fmla="*/ 171368 w 1169764"/>
              <a:gd name="connsiteY7" fmla="*/ 998220 h 1169415"/>
              <a:gd name="connsiteX8" fmla="*/ -1 w 1169764"/>
              <a:gd name="connsiteY8" fmla="*/ 584707 h 1169415"/>
              <a:gd name="connsiteX9" fmla="*/ 0 w 1169764"/>
              <a:gd name="connsiteY9" fmla="*/ 584708 h 116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9764" h="1169415">
                <a:moveTo>
                  <a:pt x="0" y="584708"/>
                </a:moveTo>
                <a:cubicBezTo>
                  <a:pt x="0" y="429604"/>
                  <a:pt x="61646" y="280854"/>
                  <a:pt x="171370" y="171196"/>
                </a:cubicBezTo>
                <a:cubicBezTo>
                  <a:pt x="281052" y="61580"/>
                  <a:pt x="429793" y="1"/>
                  <a:pt x="584883" y="1"/>
                </a:cubicBezTo>
                <a:lnTo>
                  <a:pt x="1169764" y="0"/>
                </a:lnTo>
                <a:lnTo>
                  <a:pt x="1169764" y="584708"/>
                </a:lnTo>
                <a:cubicBezTo>
                  <a:pt x="1169764" y="739812"/>
                  <a:pt x="1108119" y="888562"/>
                  <a:pt x="998394" y="998221"/>
                </a:cubicBezTo>
                <a:cubicBezTo>
                  <a:pt x="888712" y="1107837"/>
                  <a:pt x="739972" y="1169416"/>
                  <a:pt x="584881" y="1169416"/>
                </a:cubicBezTo>
                <a:cubicBezTo>
                  <a:pt x="429791" y="1169416"/>
                  <a:pt x="281050" y="1107837"/>
                  <a:pt x="171368" y="998220"/>
                </a:cubicBezTo>
                <a:cubicBezTo>
                  <a:pt x="61644" y="888561"/>
                  <a:pt x="-1" y="739812"/>
                  <a:pt x="-1" y="584707"/>
                </a:cubicBezTo>
                <a:lnTo>
                  <a:pt x="0" y="584708"/>
                </a:lnTo>
                <a:close/>
              </a:path>
            </a:pathLst>
          </a:cu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81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64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7962900" y="1963503"/>
            <a:ext cx="1559685" cy="1559220"/>
          </a:xfrm>
          <a:custGeom>
            <a:avLst/>
            <a:gdLst>
              <a:gd name="connsiteX0" fmla="*/ 0 w 1169764"/>
              <a:gd name="connsiteY0" fmla="*/ 584708 h 1169415"/>
              <a:gd name="connsiteX1" fmla="*/ 171370 w 1169764"/>
              <a:gd name="connsiteY1" fmla="*/ 171196 h 1169415"/>
              <a:gd name="connsiteX2" fmla="*/ 584883 w 1169764"/>
              <a:gd name="connsiteY2" fmla="*/ 1 h 1169415"/>
              <a:gd name="connsiteX3" fmla="*/ 1169764 w 1169764"/>
              <a:gd name="connsiteY3" fmla="*/ 0 h 1169415"/>
              <a:gd name="connsiteX4" fmla="*/ 1169764 w 1169764"/>
              <a:gd name="connsiteY4" fmla="*/ 584708 h 1169415"/>
              <a:gd name="connsiteX5" fmla="*/ 998394 w 1169764"/>
              <a:gd name="connsiteY5" fmla="*/ 998221 h 1169415"/>
              <a:gd name="connsiteX6" fmla="*/ 584881 w 1169764"/>
              <a:gd name="connsiteY6" fmla="*/ 1169416 h 1169415"/>
              <a:gd name="connsiteX7" fmla="*/ 171368 w 1169764"/>
              <a:gd name="connsiteY7" fmla="*/ 998220 h 1169415"/>
              <a:gd name="connsiteX8" fmla="*/ -1 w 1169764"/>
              <a:gd name="connsiteY8" fmla="*/ 584707 h 1169415"/>
              <a:gd name="connsiteX9" fmla="*/ 0 w 1169764"/>
              <a:gd name="connsiteY9" fmla="*/ 584708 h 116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9764" h="1169415">
                <a:moveTo>
                  <a:pt x="0" y="584708"/>
                </a:moveTo>
                <a:cubicBezTo>
                  <a:pt x="0" y="429604"/>
                  <a:pt x="61646" y="280854"/>
                  <a:pt x="171370" y="171196"/>
                </a:cubicBezTo>
                <a:cubicBezTo>
                  <a:pt x="281052" y="61580"/>
                  <a:pt x="429793" y="1"/>
                  <a:pt x="584883" y="1"/>
                </a:cubicBezTo>
                <a:lnTo>
                  <a:pt x="1169764" y="0"/>
                </a:lnTo>
                <a:lnTo>
                  <a:pt x="1169764" y="584708"/>
                </a:lnTo>
                <a:cubicBezTo>
                  <a:pt x="1169764" y="739812"/>
                  <a:pt x="1108119" y="888562"/>
                  <a:pt x="998394" y="998221"/>
                </a:cubicBezTo>
                <a:cubicBezTo>
                  <a:pt x="888712" y="1107837"/>
                  <a:pt x="739972" y="1169416"/>
                  <a:pt x="584881" y="1169416"/>
                </a:cubicBezTo>
                <a:cubicBezTo>
                  <a:pt x="429791" y="1169416"/>
                  <a:pt x="281050" y="1107837"/>
                  <a:pt x="171368" y="998220"/>
                </a:cubicBezTo>
                <a:cubicBezTo>
                  <a:pt x="61644" y="888561"/>
                  <a:pt x="-1" y="739812"/>
                  <a:pt x="-1" y="584707"/>
                </a:cubicBezTo>
                <a:lnTo>
                  <a:pt x="0" y="584708"/>
                </a:lnTo>
                <a:close/>
              </a:path>
            </a:pathLst>
          </a:cu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2"/>
          </p:nvPr>
        </p:nvSpPr>
        <p:spPr>
          <a:xfrm>
            <a:off x="9664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 Placeholder 3"/>
          <p:cNvSpPr>
            <a:spLocks noGrp="1"/>
          </p:cNvSpPr>
          <p:nvPr>
            <p:ph type="body" sz="half" idx="23"/>
          </p:nvPr>
        </p:nvSpPr>
        <p:spPr>
          <a:xfrm>
            <a:off x="2301116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4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599316" y="4009013"/>
            <a:ext cx="1559685" cy="1559220"/>
          </a:xfrm>
          <a:custGeom>
            <a:avLst/>
            <a:gdLst>
              <a:gd name="connsiteX0" fmla="*/ 0 w 1169764"/>
              <a:gd name="connsiteY0" fmla="*/ 584708 h 1169415"/>
              <a:gd name="connsiteX1" fmla="*/ 171370 w 1169764"/>
              <a:gd name="connsiteY1" fmla="*/ 171196 h 1169415"/>
              <a:gd name="connsiteX2" fmla="*/ 584883 w 1169764"/>
              <a:gd name="connsiteY2" fmla="*/ 1 h 1169415"/>
              <a:gd name="connsiteX3" fmla="*/ 1169764 w 1169764"/>
              <a:gd name="connsiteY3" fmla="*/ 0 h 1169415"/>
              <a:gd name="connsiteX4" fmla="*/ 1169764 w 1169764"/>
              <a:gd name="connsiteY4" fmla="*/ 584708 h 1169415"/>
              <a:gd name="connsiteX5" fmla="*/ 998394 w 1169764"/>
              <a:gd name="connsiteY5" fmla="*/ 998221 h 1169415"/>
              <a:gd name="connsiteX6" fmla="*/ 584881 w 1169764"/>
              <a:gd name="connsiteY6" fmla="*/ 1169416 h 1169415"/>
              <a:gd name="connsiteX7" fmla="*/ 171368 w 1169764"/>
              <a:gd name="connsiteY7" fmla="*/ 998220 h 1169415"/>
              <a:gd name="connsiteX8" fmla="*/ -1 w 1169764"/>
              <a:gd name="connsiteY8" fmla="*/ 584707 h 1169415"/>
              <a:gd name="connsiteX9" fmla="*/ 0 w 1169764"/>
              <a:gd name="connsiteY9" fmla="*/ 584708 h 116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9764" h="1169415">
                <a:moveTo>
                  <a:pt x="0" y="584708"/>
                </a:moveTo>
                <a:cubicBezTo>
                  <a:pt x="0" y="429604"/>
                  <a:pt x="61646" y="280854"/>
                  <a:pt x="171370" y="171196"/>
                </a:cubicBezTo>
                <a:cubicBezTo>
                  <a:pt x="281052" y="61580"/>
                  <a:pt x="429793" y="1"/>
                  <a:pt x="584883" y="1"/>
                </a:cubicBezTo>
                <a:lnTo>
                  <a:pt x="1169764" y="0"/>
                </a:lnTo>
                <a:lnTo>
                  <a:pt x="1169764" y="584708"/>
                </a:lnTo>
                <a:cubicBezTo>
                  <a:pt x="1169764" y="739812"/>
                  <a:pt x="1108119" y="888562"/>
                  <a:pt x="998394" y="998221"/>
                </a:cubicBezTo>
                <a:cubicBezTo>
                  <a:pt x="888712" y="1107837"/>
                  <a:pt x="739972" y="1169416"/>
                  <a:pt x="584881" y="1169416"/>
                </a:cubicBezTo>
                <a:cubicBezTo>
                  <a:pt x="429791" y="1169416"/>
                  <a:pt x="281050" y="1107837"/>
                  <a:pt x="171368" y="998220"/>
                </a:cubicBezTo>
                <a:cubicBezTo>
                  <a:pt x="61644" y="888561"/>
                  <a:pt x="-1" y="739812"/>
                  <a:pt x="-1" y="584707"/>
                </a:cubicBezTo>
                <a:lnTo>
                  <a:pt x="0" y="584708"/>
                </a:lnTo>
                <a:close/>
              </a:path>
            </a:pathLst>
          </a:cu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5"/>
          </p:nvPr>
        </p:nvSpPr>
        <p:spPr>
          <a:xfrm>
            <a:off x="2301116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6"/>
          </p:nvPr>
        </p:nvSpPr>
        <p:spPr>
          <a:xfrm>
            <a:off x="5981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279900" y="4009013"/>
            <a:ext cx="1559685" cy="1559220"/>
          </a:xfrm>
          <a:custGeom>
            <a:avLst/>
            <a:gdLst>
              <a:gd name="connsiteX0" fmla="*/ 0 w 1169764"/>
              <a:gd name="connsiteY0" fmla="*/ 584708 h 1169415"/>
              <a:gd name="connsiteX1" fmla="*/ 171370 w 1169764"/>
              <a:gd name="connsiteY1" fmla="*/ 171196 h 1169415"/>
              <a:gd name="connsiteX2" fmla="*/ 584883 w 1169764"/>
              <a:gd name="connsiteY2" fmla="*/ 1 h 1169415"/>
              <a:gd name="connsiteX3" fmla="*/ 1169764 w 1169764"/>
              <a:gd name="connsiteY3" fmla="*/ 0 h 1169415"/>
              <a:gd name="connsiteX4" fmla="*/ 1169764 w 1169764"/>
              <a:gd name="connsiteY4" fmla="*/ 584708 h 1169415"/>
              <a:gd name="connsiteX5" fmla="*/ 998394 w 1169764"/>
              <a:gd name="connsiteY5" fmla="*/ 998221 h 1169415"/>
              <a:gd name="connsiteX6" fmla="*/ 584881 w 1169764"/>
              <a:gd name="connsiteY6" fmla="*/ 1169416 h 1169415"/>
              <a:gd name="connsiteX7" fmla="*/ 171368 w 1169764"/>
              <a:gd name="connsiteY7" fmla="*/ 998220 h 1169415"/>
              <a:gd name="connsiteX8" fmla="*/ -1 w 1169764"/>
              <a:gd name="connsiteY8" fmla="*/ 584707 h 1169415"/>
              <a:gd name="connsiteX9" fmla="*/ 0 w 1169764"/>
              <a:gd name="connsiteY9" fmla="*/ 584708 h 116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9764" h="1169415">
                <a:moveTo>
                  <a:pt x="0" y="584708"/>
                </a:moveTo>
                <a:cubicBezTo>
                  <a:pt x="0" y="429604"/>
                  <a:pt x="61646" y="280854"/>
                  <a:pt x="171370" y="171196"/>
                </a:cubicBezTo>
                <a:cubicBezTo>
                  <a:pt x="281052" y="61580"/>
                  <a:pt x="429793" y="1"/>
                  <a:pt x="584883" y="1"/>
                </a:cubicBezTo>
                <a:lnTo>
                  <a:pt x="1169764" y="0"/>
                </a:lnTo>
                <a:lnTo>
                  <a:pt x="1169764" y="584708"/>
                </a:lnTo>
                <a:cubicBezTo>
                  <a:pt x="1169764" y="739812"/>
                  <a:pt x="1108119" y="888562"/>
                  <a:pt x="998394" y="998221"/>
                </a:cubicBezTo>
                <a:cubicBezTo>
                  <a:pt x="888712" y="1107837"/>
                  <a:pt x="739972" y="1169416"/>
                  <a:pt x="584881" y="1169416"/>
                </a:cubicBezTo>
                <a:cubicBezTo>
                  <a:pt x="429791" y="1169416"/>
                  <a:pt x="281050" y="1107837"/>
                  <a:pt x="171368" y="998220"/>
                </a:cubicBezTo>
                <a:cubicBezTo>
                  <a:pt x="61644" y="888561"/>
                  <a:pt x="-1" y="739812"/>
                  <a:pt x="-1" y="584707"/>
                </a:cubicBezTo>
                <a:lnTo>
                  <a:pt x="0" y="584708"/>
                </a:lnTo>
                <a:close/>
              </a:path>
            </a:pathLst>
          </a:cu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28"/>
          </p:nvPr>
        </p:nvSpPr>
        <p:spPr>
          <a:xfrm>
            <a:off x="5981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9"/>
          </p:nvPr>
        </p:nvSpPr>
        <p:spPr>
          <a:xfrm>
            <a:off x="9664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962900" y="4009013"/>
            <a:ext cx="1559685" cy="1559220"/>
          </a:xfrm>
          <a:custGeom>
            <a:avLst/>
            <a:gdLst>
              <a:gd name="connsiteX0" fmla="*/ 0 w 1169764"/>
              <a:gd name="connsiteY0" fmla="*/ 584708 h 1169415"/>
              <a:gd name="connsiteX1" fmla="*/ 171370 w 1169764"/>
              <a:gd name="connsiteY1" fmla="*/ 171196 h 1169415"/>
              <a:gd name="connsiteX2" fmla="*/ 584883 w 1169764"/>
              <a:gd name="connsiteY2" fmla="*/ 1 h 1169415"/>
              <a:gd name="connsiteX3" fmla="*/ 1169764 w 1169764"/>
              <a:gd name="connsiteY3" fmla="*/ 0 h 1169415"/>
              <a:gd name="connsiteX4" fmla="*/ 1169764 w 1169764"/>
              <a:gd name="connsiteY4" fmla="*/ 584708 h 1169415"/>
              <a:gd name="connsiteX5" fmla="*/ 998394 w 1169764"/>
              <a:gd name="connsiteY5" fmla="*/ 998221 h 1169415"/>
              <a:gd name="connsiteX6" fmla="*/ 584881 w 1169764"/>
              <a:gd name="connsiteY6" fmla="*/ 1169416 h 1169415"/>
              <a:gd name="connsiteX7" fmla="*/ 171368 w 1169764"/>
              <a:gd name="connsiteY7" fmla="*/ 998220 h 1169415"/>
              <a:gd name="connsiteX8" fmla="*/ -1 w 1169764"/>
              <a:gd name="connsiteY8" fmla="*/ 584707 h 1169415"/>
              <a:gd name="connsiteX9" fmla="*/ 0 w 1169764"/>
              <a:gd name="connsiteY9" fmla="*/ 584708 h 116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9764" h="1169415">
                <a:moveTo>
                  <a:pt x="0" y="584708"/>
                </a:moveTo>
                <a:cubicBezTo>
                  <a:pt x="0" y="429604"/>
                  <a:pt x="61646" y="280854"/>
                  <a:pt x="171370" y="171196"/>
                </a:cubicBezTo>
                <a:cubicBezTo>
                  <a:pt x="281052" y="61580"/>
                  <a:pt x="429793" y="1"/>
                  <a:pt x="584883" y="1"/>
                </a:cubicBezTo>
                <a:lnTo>
                  <a:pt x="1169764" y="0"/>
                </a:lnTo>
                <a:lnTo>
                  <a:pt x="1169764" y="584708"/>
                </a:lnTo>
                <a:cubicBezTo>
                  <a:pt x="1169764" y="739812"/>
                  <a:pt x="1108119" y="888562"/>
                  <a:pt x="998394" y="998221"/>
                </a:cubicBezTo>
                <a:cubicBezTo>
                  <a:pt x="888712" y="1107837"/>
                  <a:pt x="739972" y="1169416"/>
                  <a:pt x="584881" y="1169416"/>
                </a:cubicBezTo>
                <a:cubicBezTo>
                  <a:pt x="429791" y="1169416"/>
                  <a:pt x="281050" y="1107837"/>
                  <a:pt x="171368" y="998220"/>
                </a:cubicBezTo>
                <a:cubicBezTo>
                  <a:pt x="61644" y="888561"/>
                  <a:pt x="-1" y="739812"/>
                  <a:pt x="-1" y="584707"/>
                </a:cubicBezTo>
                <a:lnTo>
                  <a:pt x="0" y="584708"/>
                </a:lnTo>
                <a:close/>
              </a:path>
            </a:pathLst>
          </a:cu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1"/>
          </p:nvPr>
        </p:nvSpPr>
        <p:spPr>
          <a:xfrm>
            <a:off x="9664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0511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>
          <a:xfrm>
            <a:off x="872965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27114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10" grpId="0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>
          <a:xfrm>
            <a:off x="872965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765475" y="1390205"/>
            <a:ext cx="915720" cy="9157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9" name="Freeform 62"/>
          <p:cNvSpPr>
            <a:spLocks noChangeAspect="1" noEditPoints="1"/>
          </p:cNvSpPr>
          <p:nvPr userDrawn="1"/>
        </p:nvSpPr>
        <p:spPr bwMode="auto">
          <a:xfrm>
            <a:off x="5015612" y="1638679"/>
            <a:ext cx="415449" cy="418773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26615" y="2026600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7"/>
          </p:nvPr>
        </p:nvSpPr>
        <p:spPr>
          <a:xfrm>
            <a:off x="3126615" y="2577156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253159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510044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10145668" y="1390205"/>
            <a:ext cx="915720" cy="91572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8506809" y="2026600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06809" y="2577156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reeform 178"/>
          <p:cNvSpPr>
            <a:spLocks noEditPoints="1"/>
          </p:cNvSpPr>
          <p:nvPr userDrawn="1"/>
        </p:nvSpPr>
        <p:spPr bwMode="auto">
          <a:xfrm>
            <a:off x="10380252" y="1679901"/>
            <a:ext cx="446552" cy="336328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85816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8" grpId="0" animBg="1"/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/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 userDrawn="1"/>
        </p:nvSpPr>
        <p:spPr>
          <a:xfrm>
            <a:off x="6299200" y="4170684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1" name="Rounded Rectangle 40"/>
          <p:cNvSpPr/>
          <p:nvPr userDrawn="1"/>
        </p:nvSpPr>
        <p:spPr>
          <a:xfrm>
            <a:off x="6299200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ounded Rectangle 36"/>
          <p:cNvSpPr/>
          <p:nvPr userDrawn="1"/>
        </p:nvSpPr>
        <p:spPr>
          <a:xfrm>
            <a:off x="1411260" y="4150368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1411260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96036" y="191616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38401" y="183623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7"/>
          </p:nvPr>
        </p:nvSpPr>
        <p:spPr>
          <a:xfrm>
            <a:off x="2438401" y="238678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45236" y="4334874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38401" y="4254947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0"/>
          </p:nvPr>
        </p:nvSpPr>
        <p:spPr>
          <a:xfrm>
            <a:off x="2438401" y="4805503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9992223" y="191616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2"/>
          </p:nvPr>
        </p:nvSpPr>
        <p:spPr>
          <a:xfrm>
            <a:off x="7900256" y="183623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3"/>
          </p:nvPr>
        </p:nvSpPr>
        <p:spPr>
          <a:xfrm>
            <a:off x="7351074" y="238678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992223" y="435519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25"/>
          </p:nvPr>
        </p:nvSpPr>
        <p:spPr>
          <a:xfrm>
            <a:off x="7900256" y="4275263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6"/>
          </p:nvPr>
        </p:nvSpPr>
        <p:spPr>
          <a:xfrm>
            <a:off x="7351074" y="482581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>
            <a:off x="4965699" y="2870201"/>
            <a:ext cx="2032003" cy="1914036"/>
          </a:xfrm>
          <a:prstGeom prst="roundRect">
            <a:avLst>
              <a:gd name="adj" fmla="val 80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Freeform 245"/>
          <p:cNvSpPr>
            <a:spLocks/>
          </p:cNvSpPr>
          <p:nvPr userDrawn="1"/>
        </p:nvSpPr>
        <p:spPr bwMode="auto">
          <a:xfrm>
            <a:off x="5598413" y="3443930"/>
            <a:ext cx="766577" cy="766577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20039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1" grpId="0" animBg="1"/>
      <p:bldP spid="37" grpId="0" animBg="1"/>
      <p:bldP spid="20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53" grpId="0" animBg="1"/>
      <p:bldP spid="26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86301" y="2195018"/>
            <a:ext cx="5030956" cy="2697948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3" y="2182184"/>
            <a:ext cx="5030956" cy="271078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6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2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293323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286299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65264" y="1672313"/>
            <a:ext cx="501691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96710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6293321" y="1672313"/>
            <a:ext cx="501691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24"/>
          </p:nvPr>
        </p:nvSpPr>
        <p:spPr>
          <a:xfrm>
            <a:off x="6324767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24384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8" grpId="0"/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4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7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1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865265" y="1710413"/>
            <a:ext cx="331547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90156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4450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520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450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Rectangle 82"/>
          <p:cNvSpPr/>
          <p:nvPr userDrawn="1"/>
        </p:nvSpPr>
        <p:spPr>
          <a:xfrm>
            <a:off x="4452024" y="1710413"/>
            <a:ext cx="331547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69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80264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3"/>
          </p:nvPr>
        </p:nvSpPr>
        <p:spPr>
          <a:xfrm>
            <a:off x="80334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4"/>
          </p:nvPr>
        </p:nvSpPr>
        <p:spPr>
          <a:xfrm>
            <a:off x="80264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8" name="Rectangle 87"/>
          <p:cNvSpPr/>
          <p:nvPr userDrawn="1"/>
        </p:nvSpPr>
        <p:spPr>
          <a:xfrm>
            <a:off x="8033424" y="1710413"/>
            <a:ext cx="3315472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5"/>
          </p:nvPr>
        </p:nvSpPr>
        <p:spPr>
          <a:xfrm>
            <a:off x="81583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09448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6100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4149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7123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768022" y="1604356"/>
            <a:ext cx="2490284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1829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1163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44778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0"/>
          </p:nvPr>
        </p:nvSpPr>
        <p:spPr>
          <a:xfrm>
            <a:off x="3437752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3518651" y="1604356"/>
            <a:ext cx="2490284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3612458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46042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79190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4"/>
          </p:nvPr>
        </p:nvSpPr>
        <p:spPr>
          <a:xfrm>
            <a:off x="6172164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6253063" y="1604356"/>
            <a:ext cx="2490284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5"/>
          </p:nvPr>
        </p:nvSpPr>
        <p:spPr>
          <a:xfrm>
            <a:off x="6346870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963878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7"/>
          </p:nvPr>
        </p:nvSpPr>
        <p:spPr>
          <a:xfrm>
            <a:off x="8897026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8"/>
          </p:nvPr>
        </p:nvSpPr>
        <p:spPr>
          <a:xfrm>
            <a:off x="8890000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8970899" y="1604356"/>
            <a:ext cx="2490284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9"/>
          </p:nvPr>
        </p:nvSpPr>
        <p:spPr>
          <a:xfrm>
            <a:off x="9064706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66756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077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0392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90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677800" y="1622925"/>
            <a:ext cx="2049781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501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6311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96259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0"/>
          </p:nvPr>
        </p:nvSpPr>
        <p:spPr>
          <a:xfrm>
            <a:off x="2789232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6" name="Rectangle 65"/>
          <p:cNvSpPr/>
          <p:nvPr userDrawn="1"/>
        </p:nvSpPr>
        <p:spPr>
          <a:xfrm>
            <a:off x="2870132" y="1622925"/>
            <a:ext cx="2049781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21"/>
          </p:nvPr>
        </p:nvSpPr>
        <p:spPr>
          <a:xfrm>
            <a:off x="294734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05939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23"/>
          </p:nvPr>
        </p:nvSpPr>
        <p:spPr>
          <a:xfrm>
            <a:off x="499254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4"/>
          </p:nvPr>
        </p:nvSpPr>
        <p:spPr>
          <a:xfrm>
            <a:off x="498552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5066420" y="1622925"/>
            <a:ext cx="2049781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5"/>
          </p:nvPr>
        </p:nvSpPr>
        <p:spPr>
          <a:xfrm>
            <a:off x="514363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25124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184396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8"/>
          </p:nvPr>
        </p:nvSpPr>
        <p:spPr>
          <a:xfrm>
            <a:off x="7177369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Rectangle 80"/>
          <p:cNvSpPr/>
          <p:nvPr userDrawn="1"/>
        </p:nvSpPr>
        <p:spPr>
          <a:xfrm>
            <a:off x="7258270" y="1622925"/>
            <a:ext cx="2049781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9"/>
          </p:nvPr>
        </p:nvSpPr>
        <p:spPr>
          <a:xfrm>
            <a:off x="733548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943702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31"/>
          </p:nvPr>
        </p:nvSpPr>
        <p:spPr>
          <a:xfrm>
            <a:off x="9370168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32"/>
          </p:nvPr>
        </p:nvSpPr>
        <p:spPr>
          <a:xfrm>
            <a:off x="9363141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9444042" y="1622925"/>
            <a:ext cx="2049781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33"/>
          </p:nvPr>
        </p:nvSpPr>
        <p:spPr>
          <a:xfrm>
            <a:off x="952125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1" name="Round Same Side Corner Rectangle 3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88046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animBg="1"/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BCB04-EE5B-46C8-AE72-F80F709A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DC82C-E83C-4B25-BF6D-7D16CECDA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920A6-D5C9-443C-B7FB-CCA9C6681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C9411C-694D-4E1C-8E7B-36C089F7E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D601FF-6974-4B62-A559-49E78D516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1CC563-6058-45CA-9D46-CD3297E3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BB6-815A-4D79-BB6A-A5124F9B460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88CDCF-C11E-450C-BDC1-E4581424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8BAB89-643C-46BC-96FF-DE745F07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3E17-8B6D-4AD1-B751-186084D32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3068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42733" y="2100700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329177" y="3386780"/>
            <a:ext cx="2444555" cy="2443827"/>
          </a:xfrm>
          <a:prstGeom prst="diamond">
            <a:avLst/>
          </a:prstGeom>
          <a:ln w="19050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3605877" y="2087867"/>
            <a:ext cx="2444555" cy="2443827"/>
          </a:xfrm>
          <a:prstGeom prst="diamond">
            <a:avLst/>
          </a:prstGeom>
          <a:ln w="19050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93883" y="3373947"/>
            <a:ext cx="2444555" cy="2443827"/>
          </a:xfrm>
          <a:prstGeom prst="diamond">
            <a:avLst/>
          </a:prstGeom>
          <a:ln w="19050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169021" y="2075033"/>
            <a:ext cx="2444555" cy="2443827"/>
          </a:xfrm>
          <a:prstGeom prst="diamond">
            <a:avLst/>
          </a:prstGeom>
          <a:ln w="19050">
            <a:solidFill>
              <a:schemeClr val="accent5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7458589" y="3361113"/>
            <a:ext cx="2444555" cy="2443827"/>
          </a:xfrm>
          <a:prstGeom prst="diamond">
            <a:avLst/>
          </a:prstGeom>
          <a:ln w="19050">
            <a:solidFill>
              <a:schemeClr val="accent6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8732164" y="2075033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Round Same Side Corner Rectangle 12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481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5" grpId="0" animBg="1"/>
      <p:bldP spid="28" grpId="0" animBg="1"/>
      <p:bldP spid="47" grpId="0" animBg="1"/>
      <p:bldP spid="16" grpId="0" animBg="1"/>
      <p:bldP spid="17" grpId="0" animBg="1"/>
      <p:bldP spid="15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2819400"/>
            <a:ext cx="12192000" cy="1219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/>
          <p:cNvSpPr/>
          <p:nvPr userDrawn="1"/>
        </p:nvSpPr>
        <p:spPr>
          <a:xfrm>
            <a:off x="0" y="4024466"/>
            <a:ext cx="12192000" cy="28335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" name="Group 300"/>
          <p:cNvGrpSpPr/>
          <p:nvPr userDrawn="1"/>
        </p:nvGrpSpPr>
        <p:grpSpPr>
          <a:xfrm>
            <a:off x="612067" y="1635976"/>
            <a:ext cx="5176696" cy="2707424"/>
            <a:chOff x="2844800" y="1304396"/>
            <a:chExt cx="2803525" cy="1466250"/>
          </a:xfrm>
        </p:grpSpPr>
        <p:grpSp>
          <p:nvGrpSpPr>
            <p:cNvPr id="3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4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sp>
        <p:nvSpPr>
          <p:cNvPr id="4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38696" y="1776680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24354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8606365" y="1488152"/>
            <a:ext cx="2569635" cy="4785648"/>
            <a:chOff x="6140449" y="1116114"/>
            <a:chExt cx="1927226" cy="3589236"/>
          </a:xfrm>
        </p:grpSpPr>
        <p:sp>
          <p:nvSpPr>
            <p:cNvPr id="25" name="Rectangle 24"/>
            <p:cNvSpPr/>
            <p:nvPr userDrawn="1"/>
          </p:nvSpPr>
          <p:spPr>
            <a:xfrm>
              <a:off x="6211887" y="1630479"/>
              <a:ext cx="1784351" cy="2539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auto">
            <a:xfrm>
              <a:off x="6140449" y="1116114"/>
              <a:ext cx="1927226" cy="3589236"/>
            </a:xfrm>
            <a:custGeom>
              <a:avLst/>
              <a:gdLst/>
              <a:ahLst/>
              <a:cxnLst>
                <a:cxn ang="0">
                  <a:pos x="440" y="1690"/>
                </a:cxn>
                <a:cxn ang="0">
                  <a:pos x="440" y="1690"/>
                </a:cxn>
                <a:cxn ang="0">
                  <a:pos x="494" y="1636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494" y="1743"/>
                </a:cxn>
                <a:cxn ang="0">
                  <a:pos x="440" y="1690"/>
                </a:cxn>
                <a:cxn ang="0">
                  <a:pos x="440" y="1690"/>
                </a:cxn>
                <a:cxn ang="0">
                  <a:pos x="65" y="274"/>
                </a:cxn>
                <a:cxn ang="0">
                  <a:pos x="65" y="274"/>
                </a:cxn>
                <a:cxn ang="0">
                  <a:pos x="922" y="274"/>
                </a:cxn>
                <a:cxn ang="0">
                  <a:pos x="922" y="1543"/>
                </a:cxn>
                <a:cxn ang="0">
                  <a:pos x="65" y="1543"/>
                </a:cxn>
                <a:cxn ang="0">
                  <a:pos x="65" y="274"/>
                </a:cxn>
                <a:cxn ang="0">
                  <a:pos x="355" y="143"/>
                </a:cxn>
                <a:cxn ang="0">
                  <a:pos x="355" y="143"/>
                </a:cxn>
                <a:cxn ang="0">
                  <a:pos x="632" y="143"/>
                </a:cxn>
                <a:cxn ang="0">
                  <a:pos x="632" y="163"/>
                </a:cxn>
                <a:cxn ang="0">
                  <a:pos x="355" y="163"/>
                </a:cxn>
                <a:cxn ang="0">
                  <a:pos x="355" y="143"/>
                </a:cxn>
                <a:cxn ang="0">
                  <a:pos x="891" y="0"/>
                </a:cxn>
                <a:cxn ang="0">
                  <a:pos x="96" y="0"/>
                </a:cxn>
                <a:cxn ang="0">
                  <a:pos x="0" y="92"/>
                </a:cxn>
                <a:cxn ang="0">
                  <a:pos x="0" y="1748"/>
                </a:cxn>
                <a:cxn ang="0">
                  <a:pos x="96" y="1840"/>
                </a:cxn>
                <a:cxn ang="0">
                  <a:pos x="891" y="1840"/>
                </a:cxn>
                <a:cxn ang="0">
                  <a:pos x="987" y="1748"/>
                </a:cxn>
                <a:cxn ang="0">
                  <a:pos x="987" y="92"/>
                </a:cxn>
                <a:cxn ang="0">
                  <a:pos x="891" y="0"/>
                </a:cxn>
              </a:cxnLst>
              <a:rect l="0" t="0" r="r" b="b"/>
              <a:pathLst>
                <a:path w="987" h="1840">
                  <a:moveTo>
                    <a:pt x="440" y="1690"/>
                  </a:moveTo>
                  <a:cubicBezTo>
                    <a:pt x="440" y="1690"/>
                    <a:pt x="440" y="1690"/>
                    <a:pt x="440" y="1690"/>
                  </a:cubicBezTo>
                  <a:cubicBezTo>
                    <a:pt x="440" y="1660"/>
                    <a:pt x="464" y="1636"/>
                    <a:pt x="494" y="1636"/>
                  </a:cubicBezTo>
                  <a:cubicBezTo>
                    <a:pt x="523" y="1636"/>
                    <a:pt x="547" y="166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719"/>
                    <a:pt x="523" y="1743"/>
                    <a:pt x="494" y="1743"/>
                  </a:cubicBezTo>
                  <a:cubicBezTo>
                    <a:pt x="464" y="1743"/>
                    <a:pt x="440" y="1719"/>
                    <a:pt x="440" y="1690"/>
                  </a:cubicBezTo>
                  <a:cubicBezTo>
                    <a:pt x="440" y="1690"/>
                    <a:pt x="440" y="1690"/>
                    <a:pt x="440" y="1690"/>
                  </a:cubicBezTo>
                  <a:moveTo>
                    <a:pt x="65" y="274"/>
                  </a:moveTo>
                  <a:cubicBezTo>
                    <a:pt x="65" y="274"/>
                    <a:pt x="65" y="274"/>
                    <a:pt x="65" y="274"/>
                  </a:cubicBezTo>
                  <a:cubicBezTo>
                    <a:pt x="922" y="274"/>
                    <a:pt x="922" y="274"/>
                    <a:pt x="922" y="274"/>
                  </a:cubicBezTo>
                  <a:cubicBezTo>
                    <a:pt x="922" y="1543"/>
                    <a:pt x="922" y="1543"/>
                    <a:pt x="922" y="1543"/>
                  </a:cubicBezTo>
                  <a:cubicBezTo>
                    <a:pt x="65" y="1543"/>
                    <a:pt x="65" y="1543"/>
                    <a:pt x="65" y="1543"/>
                  </a:cubicBezTo>
                  <a:cubicBezTo>
                    <a:pt x="65" y="274"/>
                    <a:pt x="65" y="274"/>
                    <a:pt x="65" y="274"/>
                  </a:cubicBezTo>
                  <a:moveTo>
                    <a:pt x="355" y="143"/>
                  </a:moveTo>
                  <a:cubicBezTo>
                    <a:pt x="355" y="143"/>
                    <a:pt x="355" y="143"/>
                    <a:pt x="355" y="143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2" y="163"/>
                    <a:pt x="632" y="163"/>
                    <a:pt x="632" y="163"/>
                  </a:cubicBezTo>
                  <a:cubicBezTo>
                    <a:pt x="355" y="163"/>
                    <a:pt x="355" y="163"/>
                    <a:pt x="355" y="163"/>
                  </a:cubicBezTo>
                  <a:cubicBezTo>
                    <a:pt x="355" y="143"/>
                    <a:pt x="355" y="143"/>
                    <a:pt x="355" y="143"/>
                  </a:cubicBezTo>
                  <a:moveTo>
                    <a:pt x="89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2"/>
                    <a:pt x="0" y="92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98"/>
                    <a:pt x="43" y="1840"/>
                    <a:pt x="96" y="1840"/>
                  </a:cubicBezTo>
                  <a:cubicBezTo>
                    <a:pt x="891" y="1840"/>
                    <a:pt x="891" y="1840"/>
                    <a:pt x="891" y="1840"/>
                  </a:cubicBezTo>
                  <a:cubicBezTo>
                    <a:pt x="944" y="1840"/>
                    <a:pt x="987" y="1798"/>
                    <a:pt x="987" y="1748"/>
                  </a:cubicBezTo>
                  <a:cubicBezTo>
                    <a:pt x="987" y="92"/>
                    <a:pt x="987" y="92"/>
                    <a:pt x="987" y="92"/>
                  </a:cubicBezTo>
                  <a:cubicBezTo>
                    <a:pt x="987" y="41"/>
                    <a:pt x="944" y="0"/>
                    <a:pt x="891" y="0"/>
                  </a:cubicBezTo>
                </a:path>
              </a:pathLst>
            </a:custGeom>
            <a:solidFill>
              <a:srgbClr val="7F8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2400" dirty="0"/>
            </a:p>
          </p:txBody>
        </p:sp>
      </p:grpSp>
      <p:sp>
        <p:nvSpPr>
          <p:cNvPr id="4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79933" y="2165506"/>
            <a:ext cx="2235200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36924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4811183" y="1589752"/>
            <a:ext cx="2569635" cy="4785648"/>
            <a:chOff x="6140449" y="1116114"/>
            <a:chExt cx="1927226" cy="3589236"/>
          </a:xfrm>
        </p:grpSpPr>
        <p:sp>
          <p:nvSpPr>
            <p:cNvPr id="15" name="Rectangle 14"/>
            <p:cNvSpPr/>
            <p:nvPr userDrawn="1"/>
          </p:nvSpPr>
          <p:spPr>
            <a:xfrm>
              <a:off x="6211887" y="1630479"/>
              <a:ext cx="1784351" cy="2539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Freeform 5"/>
            <p:cNvSpPr>
              <a:spLocks noEditPoints="1"/>
            </p:cNvSpPr>
            <p:nvPr userDrawn="1"/>
          </p:nvSpPr>
          <p:spPr bwMode="auto">
            <a:xfrm>
              <a:off x="6140449" y="1116114"/>
              <a:ext cx="1927226" cy="3589236"/>
            </a:xfrm>
            <a:custGeom>
              <a:avLst/>
              <a:gdLst/>
              <a:ahLst/>
              <a:cxnLst>
                <a:cxn ang="0">
                  <a:pos x="440" y="1690"/>
                </a:cxn>
                <a:cxn ang="0">
                  <a:pos x="440" y="1690"/>
                </a:cxn>
                <a:cxn ang="0">
                  <a:pos x="494" y="1636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494" y="1743"/>
                </a:cxn>
                <a:cxn ang="0">
                  <a:pos x="440" y="1690"/>
                </a:cxn>
                <a:cxn ang="0">
                  <a:pos x="440" y="1690"/>
                </a:cxn>
                <a:cxn ang="0">
                  <a:pos x="65" y="274"/>
                </a:cxn>
                <a:cxn ang="0">
                  <a:pos x="65" y="274"/>
                </a:cxn>
                <a:cxn ang="0">
                  <a:pos x="922" y="274"/>
                </a:cxn>
                <a:cxn ang="0">
                  <a:pos x="922" y="1543"/>
                </a:cxn>
                <a:cxn ang="0">
                  <a:pos x="65" y="1543"/>
                </a:cxn>
                <a:cxn ang="0">
                  <a:pos x="65" y="274"/>
                </a:cxn>
                <a:cxn ang="0">
                  <a:pos x="355" y="143"/>
                </a:cxn>
                <a:cxn ang="0">
                  <a:pos x="355" y="143"/>
                </a:cxn>
                <a:cxn ang="0">
                  <a:pos x="632" y="143"/>
                </a:cxn>
                <a:cxn ang="0">
                  <a:pos x="632" y="163"/>
                </a:cxn>
                <a:cxn ang="0">
                  <a:pos x="355" y="163"/>
                </a:cxn>
                <a:cxn ang="0">
                  <a:pos x="355" y="143"/>
                </a:cxn>
                <a:cxn ang="0">
                  <a:pos x="891" y="0"/>
                </a:cxn>
                <a:cxn ang="0">
                  <a:pos x="96" y="0"/>
                </a:cxn>
                <a:cxn ang="0">
                  <a:pos x="0" y="92"/>
                </a:cxn>
                <a:cxn ang="0">
                  <a:pos x="0" y="1748"/>
                </a:cxn>
                <a:cxn ang="0">
                  <a:pos x="96" y="1840"/>
                </a:cxn>
                <a:cxn ang="0">
                  <a:pos x="891" y="1840"/>
                </a:cxn>
                <a:cxn ang="0">
                  <a:pos x="987" y="1748"/>
                </a:cxn>
                <a:cxn ang="0">
                  <a:pos x="987" y="92"/>
                </a:cxn>
                <a:cxn ang="0">
                  <a:pos x="891" y="0"/>
                </a:cxn>
              </a:cxnLst>
              <a:rect l="0" t="0" r="r" b="b"/>
              <a:pathLst>
                <a:path w="987" h="1840">
                  <a:moveTo>
                    <a:pt x="440" y="1690"/>
                  </a:moveTo>
                  <a:cubicBezTo>
                    <a:pt x="440" y="1690"/>
                    <a:pt x="440" y="1690"/>
                    <a:pt x="440" y="1690"/>
                  </a:cubicBezTo>
                  <a:cubicBezTo>
                    <a:pt x="440" y="1660"/>
                    <a:pt x="464" y="1636"/>
                    <a:pt x="494" y="1636"/>
                  </a:cubicBezTo>
                  <a:cubicBezTo>
                    <a:pt x="523" y="1636"/>
                    <a:pt x="547" y="166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719"/>
                    <a:pt x="523" y="1743"/>
                    <a:pt x="494" y="1743"/>
                  </a:cubicBezTo>
                  <a:cubicBezTo>
                    <a:pt x="464" y="1743"/>
                    <a:pt x="440" y="1719"/>
                    <a:pt x="440" y="1690"/>
                  </a:cubicBezTo>
                  <a:cubicBezTo>
                    <a:pt x="440" y="1690"/>
                    <a:pt x="440" y="1690"/>
                    <a:pt x="440" y="1690"/>
                  </a:cubicBezTo>
                  <a:moveTo>
                    <a:pt x="65" y="274"/>
                  </a:moveTo>
                  <a:cubicBezTo>
                    <a:pt x="65" y="274"/>
                    <a:pt x="65" y="274"/>
                    <a:pt x="65" y="274"/>
                  </a:cubicBezTo>
                  <a:cubicBezTo>
                    <a:pt x="922" y="274"/>
                    <a:pt x="922" y="274"/>
                    <a:pt x="922" y="274"/>
                  </a:cubicBezTo>
                  <a:cubicBezTo>
                    <a:pt x="922" y="1543"/>
                    <a:pt x="922" y="1543"/>
                    <a:pt x="922" y="1543"/>
                  </a:cubicBezTo>
                  <a:cubicBezTo>
                    <a:pt x="65" y="1543"/>
                    <a:pt x="65" y="1543"/>
                    <a:pt x="65" y="1543"/>
                  </a:cubicBezTo>
                  <a:cubicBezTo>
                    <a:pt x="65" y="274"/>
                    <a:pt x="65" y="274"/>
                    <a:pt x="65" y="274"/>
                  </a:cubicBezTo>
                  <a:moveTo>
                    <a:pt x="355" y="143"/>
                  </a:moveTo>
                  <a:cubicBezTo>
                    <a:pt x="355" y="143"/>
                    <a:pt x="355" y="143"/>
                    <a:pt x="355" y="143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2" y="163"/>
                    <a:pt x="632" y="163"/>
                    <a:pt x="632" y="163"/>
                  </a:cubicBezTo>
                  <a:cubicBezTo>
                    <a:pt x="355" y="163"/>
                    <a:pt x="355" y="163"/>
                    <a:pt x="355" y="163"/>
                  </a:cubicBezTo>
                  <a:cubicBezTo>
                    <a:pt x="355" y="143"/>
                    <a:pt x="355" y="143"/>
                    <a:pt x="355" y="143"/>
                  </a:cubicBezTo>
                  <a:moveTo>
                    <a:pt x="89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2"/>
                    <a:pt x="0" y="92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98"/>
                    <a:pt x="43" y="1840"/>
                    <a:pt x="96" y="1840"/>
                  </a:cubicBezTo>
                  <a:cubicBezTo>
                    <a:pt x="891" y="1840"/>
                    <a:pt x="891" y="1840"/>
                    <a:pt x="891" y="1840"/>
                  </a:cubicBezTo>
                  <a:cubicBezTo>
                    <a:pt x="944" y="1840"/>
                    <a:pt x="987" y="1798"/>
                    <a:pt x="987" y="1748"/>
                  </a:cubicBezTo>
                  <a:cubicBezTo>
                    <a:pt x="987" y="92"/>
                    <a:pt x="987" y="92"/>
                    <a:pt x="987" y="92"/>
                  </a:cubicBezTo>
                  <a:cubicBezTo>
                    <a:pt x="987" y="41"/>
                    <a:pt x="944" y="0"/>
                    <a:pt x="891" y="0"/>
                  </a:cubicBezTo>
                </a:path>
              </a:pathLst>
            </a:custGeom>
            <a:solidFill>
              <a:srgbClr val="7F8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2400" dirty="0"/>
            </a:p>
          </p:txBody>
        </p:sp>
      </p:grpSp>
      <p:sp>
        <p:nvSpPr>
          <p:cNvPr id="2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978400" y="2267106"/>
            <a:ext cx="2235200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4"/>
          <p:cNvSpPr txBox="1">
            <a:spLocks/>
          </p:cNvSpPr>
          <p:nvPr userDrawn="1"/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01963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 userDrawn="1"/>
        </p:nvGrpSpPr>
        <p:grpSpPr>
          <a:xfrm>
            <a:off x="3968593" y="1726608"/>
            <a:ext cx="4343760" cy="3456120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00" dirty="0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r>
                <a:rPr lang="en-US" sz="2400" dirty="0"/>
                <a:t> </a:t>
              </a: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</p:grp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53967" y="1879600"/>
            <a:ext cx="3944648" cy="2230637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Slide Number Placeholder 4"/>
          <p:cNvSpPr txBox="1">
            <a:spLocks/>
          </p:cNvSpPr>
          <p:nvPr userDrawn="1"/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9266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9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5791200" y="1477051"/>
            <a:ext cx="6400800" cy="1558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521533" y="1552985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096001" y="1589734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6096001" y="1986824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477051"/>
            <a:ext cx="5791200" cy="469514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5791200" y="3035434"/>
            <a:ext cx="6400800" cy="1558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9521533" y="3111367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096001" y="3148117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6096001" y="3545207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5791200" y="4600985"/>
            <a:ext cx="6400800" cy="1558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9521533" y="4676918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6096001" y="4713668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6096001" y="5110757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43820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39" grpId="0" animBg="1"/>
      <p:bldP spid="44" grpId="0" animBg="1"/>
      <p:bldP spid="4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animBg="1"/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3"/>
            <a:ext cx="12170443" cy="37174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08864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4"/>
            <a:ext cx="12192000" cy="30062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4343402"/>
            <a:ext cx="3048000" cy="1828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048000" y="4343402"/>
            <a:ext cx="3048000" cy="1828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4343402"/>
            <a:ext cx="3048000" cy="1828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4343402"/>
            <a:ext cx="3048000" cy="1828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9380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2" grpId="0" animBg="1"/>
      <p:bldP spid="23" grpId="0" animBg="1"/>
      <p:bldP spid="24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90164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197600" y="2337905"/>
            <a:ext cx="5486400" cy="352949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40517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5B473-0BAD-4E14-9A1B-6BDCC7FE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CB8668-5216-4C1D-AE06-4DF7E3C73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BB6-815A-4D79-BB6A-A5124F9B460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E31730-A517-4AB8-80CA-8ADDAC3D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07F904-ECEB-4CAC-B4E8-8D801205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3E17-8B6D-4AD1-B751-186084D32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970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9" name="Rounded Rectangle 18"/>
          <p:cNvSpPr/>
          <p:nvPr userDrawn="1"/>
        </p:nvSpPr>
        <p:spPr>
          <a:xfrm>
            <a:off x="863600" y="1477051"/>
            <a:ext cx="10464800" cy="2155149"/>
          </a:xfrm>
          <a:prstGeom prst="roundRect">
            <a:avLst>
              <a:gd name="adj" fmla="val 76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219200" y="1741825"/>
            <a:ext cx="2235200" cy="1625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657600" y="1791500"/>
            <a:ext cx="73152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3657600" y="2188589"/>
            <a:ext cx="7315200" cy="1178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863600" y="3732734"/>
            <a:ext cx="10464800" cy="2675981"/>
          </a:xfrm>
          <a:prstGeom prst="roundRect">
            <a:avLst>
              <a:gd name="adj" fmla="val 7608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192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12250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46351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46409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9248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79306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8920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animBg="1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15433" y="2463800"/>
            <a:ext cx="2560320" cy="1524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23900" y="1915866"/>
            <a:ext cx="2540000" cy="537775"/>
            <a:chOff x="609600" y="1276350"/>
            <a:chExt cx="1905000" cy="403331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 b="1" dirty="0"/>
                <a:t>Title Goes Here</a:t>
              </a:r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7239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8509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8509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445932" y="2463800"/>
            <a:ext cx="2560320" cy="15240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454400" y="1915866"/>
            <a:ext cx="2540000" cy="537775"/>
            <a:chOff x="609600" y="1276350"/>
            <a:chExt cx="1905000" cy="403331"/>
          </a:xfrm>
        </p:grpSpPr>
        <p:sp>
          <p:nvSpPr>
            <p:cNvPr id="25" name="Rectangle 24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 b="1" dirty="0"/>
                <a:t>Title Goes Here</a:t>
              </a:r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34544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5814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35814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180667" y="2463800"/>
            <a:ext cx="2560320" cy="152400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6197600" y="1915866"/>
            <a:ext cx="2540000" cy="537775"/>
            <a:chOff x="609600" y="1276350"/>
            <a:chExt cx="1905000" cy="403331"/>
          </a:xfrm>
        </p:grpSpPr>
        <p:sp>
          <p:nvSpPr>
            <p:cNvPr id="34" name="Rectangle 33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 b="1" dirty="0"/>
                <a:t>Title Goes Here</a:t>
              </a:r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61976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63246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63246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8940768" y="2463800"/>
            <a:ext cx="2560320" cy="152400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949235" y="1915866"/>
            <a:ext cx="2540000" cy="537775"/>
            <a:chOff x="609600" y="1276350"/>
            <a:chExt cx="1905000" cy="403331"/>
          </a:xfrm>
        </p:grpSpPr>
        <p:sp>
          <p:nvSpPr>
            <p:cNvPr id="41" name="Rectangle 4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 b="1" dirty="0"/>
                <a:t>Title Goes Here</a:t>
              </a:r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8949235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9076235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9076236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886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7" grpId="0" animBg="1"/>
      <p:bldP spid="2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6" grpId="0" animBg="1"/>
      <p:bldP spid="3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3" grpId="0" animBg="1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98601"/>
            <a:ext cx="67056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705600" y="1498597"/>
            <a:ext cx="2641600" cy="2455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6705600" y="3953657"/>
            <a:ext cx="2641600" cy="2455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b="1" dirty="0"/>
          </a:p>
        </p:txBody>
      </p:sp>
      <p:sp>
        <p:nvSpPr>
          <p:cNvPr id="47" name="Picture Placeholder 7"/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9347200" y="1498599"/>
            <a:ext cx="28448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883400" y="1803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6883401" y="2200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883400" y="4251110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6883401" y="4648200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ound Same Side Corner Rectangle 1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9581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40" grpId="0" animBg="1"/>
      <p:bldP spid="47" grpId="0" animBg="1"/>
      <p:bldP spid="4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B15AE8-BD2D-4143-86EF-5759F243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BB6-815A-4D79-BB6A-A5124F9B460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42EE6B-C5A2-4173-9918-412B24C7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82A8B4-192F-45D6-944B-3F30FEDF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3E17-8B6D-4AD1-B751-186084D32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8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FE7F1-AB6A-49C1-9300-3618965E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DF87F-C59E-47D6-BD46-1ACC3CC3F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1C94F-5F90-4C17-840F-4ADA5D705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1BB747-54FC-410F-9D06-61E4689E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BB6-815A-4D79-BB6A-A5124F9B460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A4185-BB4D-4E00-BDBB-A43270EC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2DBDBE-B612-4506-BC65-1A996F26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3E17-8B6D-4AD1-B751-186084D32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8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670D5-078D-41A1-9495-F36ED107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12A620-2DC9-4E52-BE94-DE193B096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E6F6C-FEA2-4412-8666-0AB95F57C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E173B1-DDD0-41C3-A0EF-D49ED027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BB6-815A-4D79-BB6A-A5124F9B460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F191A1-2C90-49DC-A51F-1681B50F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0B27D4-D602-49BE-8B96-1F4ED6A4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3E17-8B6D-4AD1-B751-186084D32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9" Type="http://schemas.openxmlformats.org/officeDocument/2006/relationships/slideLayout" Target="../slideLayouts/slideLayout52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47.xml"/><Relationship Id="rId42" Type="http://schemas.openxmlformats.org/officeDocument/2006/relationships/slideLayout" Target="../slideLayouts/slideLayout55.xml"/><Relationship Id="rId47" Type="http://schemas.openxmlformats.org/officeDocument/2006/relationships/slideLayout" Target="../slideLayouts/slideLayout60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38" Type="http://schemas.openxmlformats.org/officeDocument/2006/relationships/slideLayout" Target="../slideLayouts/slideLayout51.xml"/><Relationship Id="rId46" Type="http://schemas.openxmlformats.org/officeDocument/2006/relationships/slideLayout" Target="../slideLayouts/slideLayout59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50.xml"/><Relationship Id="rId40" Type="http://schemas.openxmlformats.org/officeDocument/2006/relationships/slideLayout" Target="../slideLayouts/slideLayout53.xml"/><Relationship Id="rId45" Type="http://schemas.openxmlformats.org/officeDocument/2006/relationships/slideLayout" Target="../slideLayouts/slideLayout58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openxmlformats.org/officeDocument/2006/relationships/slideLayout" Target="../slideLayouts/slideLayout49.xml"/><Relationship Id="rId49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4" Type="http://schemas.openxmlformats.org/officeDocument/2006/relationships/slideLayout" Target="../slideLayouts/slideLayout57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8.xml"/><Relationship Id="rId43" Type="http://schemas.openxmlformats.org/officeDocument/2006/relationships/slideLayout" Target="../slideLayouts/slideLayout56.xml"/><Relationship Id="rId48" Type="http://schemas.openxmlformats.org/officeDocument/2006/relationships/slideLayout" Target="../slideLayouts/slideLayout61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FD11C7-7E09-4A71-B259-223AA8F8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B9357-F3D8-48F3-8377-8C451EA6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E106A-6064-464F-AFE5-0BF6874AF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0BB6-815A-4D79-BB6A-A5124F9B460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32B6A-EEF4-4987-B8B9-2E5B5FC18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A6452-D9A0-484E-A325-60F967E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3E17-8B6D-4AD1-B751-186084D32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8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54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09" r:id="rId47"/>
    <p:sldLayoutId id="2147483710" r:id="rId48"/>
    <p:sldLayoutId id="2147483711" r:id="rId49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ko-KR" altLang="en-US" dirty="0"/>
              <a:t>조 발표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이소연</a:t>
            </a:r>
            <a:r>
              <a:rPr lang="en-US" altLang="ko-KR" dirty="0"/>
              <a:t>,</a:t>
            </a:r>
            <a:r>
              <a:rPr lang="ko-KR" altLang="en-US" dirty="0" err="1"/>
              <a:t>박해현</a:t>
            </a:r>
            <a:r>
              <a:rPr lang="en-US" altLang="ko-KR" dirty="0"/>
              <a:t>,</a:t>
            </a:r>
            <a:r>
              <a:rPr lang="ko-KR" altLang="en-US" dirty="0" err="1"/>
              <a:t>임성은</a:t>
            </a:r>
            <a:r>
              <a:rPr lang="en-US" altLang="ko-KR" dirty="0"/>
              <a:t>,</a:t>
            </a:r>
            <a:r>
              <a:rPr lang="ko-KR" altLang="en-US" dirty="0"/>
              <a:t>송영욱</a:t>
            </a:r>
            <a:r>
              <a:rPr lang="en-US" altLang="ko-KR" dirty="0"/>
              <a:t>,</a:t>
            </a:r>
            <a:r>
              <a:rPr lang="ko-KR" altLang="en-US" dirty="0" err="1"/>
              <a:t>박종빈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97953"/>
      </p:ext>
    </p:extLst>
  </p:cSld>
  <p:clrMapOvr>
    <a:masterClrMapping/>
  </p:clrMapOvr>
  <p:transition spd="slow" advTm="6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ight Arrow 74"/>
          <p:cNvSpPr/>
          <p:nvPr/>
        </p:nvSpPr>
        <p:spPr bwMode="auto">
          <a:xfrm>
            <a:off x="1629721" y="1471430"/>
            <a:ext cx="4973071" cy="4558628"/>
          </a:xfrm>
          <a:prstGeom prst="rightArrow">
            <a:avLst>
              <a:gd name="adj1" fmla="val 79652"/>
              <a:gd name="adj2" fmla="val 50000"/>
            </a:avLst>
          </a:prstGeom>
          <a:solidFill>
            <a:schemeClr val="tx1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6356" y="482601"/>
            <a:ext cx="7518400" cy="471365"/>
          </a:xfrm>
        </p:spPr>
        <p:txBody>
          <a:bodyPr/>
          <a:lstStyle/>
          <a:p>
            <a:r>
              <a:rPr lang="ko-KR" altLang="en-US" dirty="0"/>
              <a:t>가치사슬 모델</a:t>
            </a:r>
            <a:endParaRPr lang="en-US" dirty="0"/>
          </a:p>
        </p:txBody>
      </p:sp>
      <p:sp>
        <p:nvSpPr>
          <p:cNvPr id="81" name="Text Placeholder 3"/>
          <p:cNvSpPr txBox="1">
            <a:spLocks/>
          </p:cNvSpPr>
          <p:nvPr/>
        </p:nvSpPr>
        <p:spPr>
          <a:xfrm>
            <a:off x="2250664" y="2748698"/>
            <a:ext cx="2943302" cy="94359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ko-KR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경영관리</a:t>
            </a:r>
            <a:endParaRPr lang="en-US" altLang="ko-KR" sz="1333" dirty="0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  <a:p>
            <a:pPr algn="l" defTabSz="1219170">
              <a:spcBef>
                <a:spcPct val="20000"/>
              </a:spcBef>
              <a:defRPr/>
            </a:pPr>
            <a:r>
              <a:rPr lang="ko-KR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재경관리</a:t>
            </a:r>
            <a:endParaRPr lang="en-US" altLang="ko-KR" sz="1333" dirty="0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  <a:p>
            <a:pPr algn="l" defTabSz="1219170">
              <a:spcBef>
                <a:spcPct val="20000"/>
              </a:spcBef>
              <a:defRPr/>
            </a:pPr>
            <a:r>
              <a:rPr lang="ko-KR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일반관리</a:t>
            </a:r>
            <a:endParaRPr lang="en-US" altLang="ko-KR" sz="1333" dirty="0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  <a:p>
            <a:pPr algn="l" defTabSz="1219170">
              <a:spcBef>
                <a:spcPct val="20000"/>
              </a:spcBef>
              <a:defRPr/>
            </a:pPr>
            <a:r>
              <a:rPr lang="ko-KR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인사관리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127" name="Text Placeholder 3"/>
          <p:cNvSpPr txBox="1">
            <a:spLocks/>
          </p:cNvSpPr>
          <p:nvPr/>
        </p:nvSpPr>
        <p:spPr>
          <a:xfrm>
            <a:off x="2250664" y="4528849"/>
            <a:ext cx="2844800" cy="70995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ko-KR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영업관리</a:t>
            </a:r>
            <a:r>
              <a:rPr lang="en-US" altLang="ko-KR" sz="1333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	</a:t>
            </a:r>
          </a:p>
          <a:p>
            <a:pPr algn="l" defTabSz="1219170">
              <a:spcBef>
                <a:spcPct val="20000"/>
              </a:spcBef>
              <a:defRPr/>
            </a:pPr>
            <a:r>
              <a:rPr lang="ko-KR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생산관리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B034F9B8-0306-4D25-B472-D28E7D643BD6}"/>
              </a:ext>
            </a:extLst>
          </p:cNvPr>
          <p:cNvSpPr>
            <a:spLocks noEditPoints="1"/>
          </p:cNvSpPr>
          <p:nvPr/>
        </p:nvSpPr>
        <p:spPr bwMode="auto">
          <a:xfrm>
            <a:off x="7014668" y="2235182"/>
            <a:ext cx="1979802" cy="2440380"/>
          </a:xfrm>
          <a:custGeom>
            <a:avLst/>
            <a:gdLst/>
            <a:ahLst/>
            <a:cxnLst>
              <a:cxn ang="0">
                <a:pos x="671" y="73"/>
              </a:cxn>
              <a:cxn ang="0">
                <a:pos x="569" y="25"/>
              </a:cxn>
              <a:cxn ang="0">
                <a:pos x="576" y="4"/>
              </a:cxn>
              <a:cxn ang="0">
                <a:pos x="567" y="0"/>
              </a:cxn>
              <a:cxn ang="0">
                <a:pos x="111" y="1"/>
              </a:cxn>
              <a:cxn ang="0">
                <a:pos x="107" y="18"/>
              </a:cxn>
              <a:cxn ang="0">
                <a:pos x="103" y="73"/>
              </a:cxn>
              <a:cxn ang="0">
                <a:pos x="4" y="77"/>
              </a:cxn>
              <a:cxn ang="0">
                <a:pos x="67" y="254"/>
              </a:cxn>
              <a:cxn ang="0">
                <a:pos x="241" y="392"/>
              </a:cxn>
              <a:cxn ang="0">
                <a:pos x="271" y="444"/>
              </a:cxn>
              <a:cxn ang="0">
                <a:pos x="292" y="590"/>
              </a:cxn>
              <a:cxn ang="0">
                <a:pos x="254" y="594"/>
              </a:cxn>
              <a:cxn ang="0">
                <a:pos x="204" y="629"/>
              </a:cxn>
              <a:cxn ang="0">
                <a:pos x="213" y="662"/>
              </a:cxn>
              <a:cxn ang="0">
                <a:pos x="479" y="654"/>
              </a:cxn>
              <a:cxn ang="0">
                <a:pos x="472" y="617"/>
              </a:cxn>
              <a:cxn ang="0">
                <a:pos x="414" y="590"/>
              </a:cxn>
              <a:cxn ang="0">
                <a:pos x="416" y="455"/>
              </a:cxn>
              <a:cxn ang="0">
                <a:pos x="406" y="437"/>
              </a:cxn>
              <a:cxn ang="0">
                <a:pos x="431" y="397"/>
              </a:cxn>
              <a:cxn ang="0">
                <a:pos x="455" y="357"/>
              </a:cxn>
              <a:cxn ang="0">
                <a:pos x="683" y="85"/>
              </a:cxn>
              <a:cxn ang="0">
                <a:pos x="146" y="288"/>
              </a:cxn>
              <a:cxn ang="0">
                <a:pos x="95" y="244"/>
              </a:cxn>
              <a:cxn ang="0">
                <a:pos x="81" y="229"/>
              </a:cxn>
              <a:cxn ang="0">
                <a:pos x="78" y="224"/>
              </a:cxn>
              <a:cxn ang="0">
                <a:pos x="43" y="166"/>
              </a:cxn>
              <a:cxn ang="0">
                <a:pos x="41" y="161"/>
              </a:cxn>
              <a:cxn ang="0">
                <a:pos x="30" y="130"/>
              </a:cxn>
              <a:cxn ang="0">
                <a:pos x="23" y="97"/>
              </a:cxn>
              <a:cxn ang="0">
                <a:pos x="180" y="307"/>
              </a:cxn>
              <a:cxn ang="0">
                <a:pos x="453" y="141"/>
              </a:cxn>
              <a:cxn ang="0">
                <a:pos x="413" y="266"/>
              </a:cxn>
              <a:cxn ang="0">
                <a:pos x="342" y="222"/>
              </a:cxn>
              <a:cxn ang="0">
                <a:pos x="271" y="266"/>
              </a:cxn>
              <a:cxn ang="0">
                <a:pos x="230" y="141"/>
              </a:cxn>
              <a:cxn ang="0">
                <a:pos x="314" y="135"/>
              </a:cxn>
              <a:cxn ang="0">
                <a:pos x="345" y="57"/>
              </a:cxn>
              <a:cxn ang="0">
                <a:pos x="452" y="135"/>
              </a:cxn>
              <a:cxn ang="0">
                <a:pos x="653" y="103"/>
              </a:cxn>
              <a:cxn ang="0">
                <a:pos x="638" y="156"/>
              </a:cxn>
              <a:cxn ang="0">
                <a:pos x="635" y="163"/>
              </a:cxn>
              <a:cxn ang="0">
                <a:pos x="627" y="179"/>
              </a:cxn>
              <a:cxn ang="0">
                <a:pos x="598" y="226"/>
              </a:cxn>
              <a:cxn ang="0">
                <a:pos x="591" y="234"/>
              </a:cxn>
              <a:cxn ang="0">
                <a:pos x="563" y="263"/>
              </a:cxn>
              <a:cxn ang="0">
                <a:pos x="497" y="307"/>
              </a:cxn>
              <a:cxn ang="0">
                <a:pos x="654" y="97"/>
              </a:cxn>
              <a:cxn ang="0">
                <a:pos x="653" y="103"/>
              </a:cxn>
            </a:cxnLst>
            <a:rect l="0" t="0" r="r" b="b"/>
            <a:pathLst>
              <a:path w="683" h="662">
                <a:moveTo>
                  <a:pt x="680" y="78"/>
                </a:moveTo>
                <a:cubicBezTo>
                  <a:pt x="678" y="75"/>
                  <a:pt x="675" y="73"/>
                  <a:pt x="671" y="73"/>
                </a:cubicBezTo>
                <a:cubicBezTo>
                  <a:pt x="580" y="73"/>
                  <a:pt x="580" y="73"/>
                  <a:pt x="580" y="73"/>
                </a:cubicBezTo>
                <a:cubicBezTo>
                  <a:pt x="577" y="49"/>
                  <a:pt x="571" y="32"/>
                  <a:pt x="569" y="25"/>
                </a:cubicBezTo>
                <a:cubicBezTo>
                  <a:pt x="572" y="23"/>
                  <a:pt x="574" y="20"/>
                  <a:pt x="576" y="18"/>
                </a:cubicBezTo>
                <a:cubicBezTo>
                  <a:pt x="580" y="14"/>
                  <a:pt x="580" y="8"/>
                  <a:pt x="576" y="4"/>
                </a:cubicBezTo>
                <a:cubicBezTo>
                  <a:pt x="575" y="3"/>
                  <a:pt x="574" y="2"/>
                  <a:pt x="572" y="1"/>
                </a:cubicBezTo>
                <a:cubicBezTo>
                  <a:pt x="571" y="1"/>
                  <a:pt x="569" y="0"/>
                  <a:pt x="567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4" y="0"/>
                  <a:pt x="112" y="1"/>
                  <a:pt x="111" y="1"/>
                </a:cubicBezTo>
                <a:cubicBezTo>
                  <a:pt x="109" y="2"/>
                  <a:pt x="108" y="3"/>
                  <a:pt x="107" y="4"/>
                </a:cubicBezTo>
                <a:cubicBezTo>
                  <a:pt x="103" y="8"/>
                  <a:pt x="103" y="14"/>
                  <a:pt x="107" y="18"/>
                </a:cubicBezTo>
                <a:cubicBezTo>
                  <a:pt x="109" y="20"/>
                  <a:pt x="111" y="23"/>
                  <a:pt x="114" y="25"/>
                </a:cubicBezTo>
                <a:cubicBezTo>
                  <a:pt x="112" y="32"/>
                  <a:pt x="107" y="49"/>
                  <a:pt x="103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8" y="73"/>
                  <a:pt x="6" y="75"/>
                  <a:pt x="4" y="77"/>
                </a:cubicBezTo>
                <a:cubicBezTo>
                  <a:pt x="1" y="79"/>
                  <a:pt x="0" y="82"/>
                  <a:pt x="0" y="85"/>
                </a:cubicBezTo>
                <a:cubicBezTo>
                  <a:pt x="5" y="147"/>
                  <a:pt x="28" y="206"/>
                  <a:pt x="67" y="254"/>
                </a:cubicBezTo>
                <a:cubicBezTo>
                  <a:pt x="108" y="304"/>
                  <a:pt x="165" y="341"/>
                  <a:pt x="228" y="357"/>
                </a:cubicBezTo>
                <a:cubicBezTo>
                  <a:pt x="225" y="368"/>
                  <a:pt x="224" y="385"/>
                  <a:pt x="241" y="392"/>
                </a:cubicBezTo>
                <a:cubicBezTo>
                  <a:pt x="253" y="397"/>
                  <a:pt x="266" y="403"/>
                  <a:pt x="275" y="413"/>
                </a:cubicBezTo>
                <a:cubicBezTo>
                  <a:pt x="284" y="423"/>
                  <a:pt x="281" y="435"/>
                  <a:pt x="271" y="444"/>
                </a:cubicBezTo>
                <a:cubicBezTo>
                  <a:pt x="268" y="447"/>
                  <a:pt x="267" y="450"/>
                  <a:pt x="268" y="455"/>
                </a:cubicBezTo>
                <a:cubicBezTo>
                  <a:pt x="292" y="590"/>
                  <a:pt x="292" y="590"/>
                  <a:pt x="292" y="590"/>
                </a:cubicBezTo>
                <a:cubicBezTo>
                  <a:pt x="269" y="590"/>
                  <a:pt x="269" y="590"/>
                  <a:pt x="269" y="590"/>
                </a:cubicBezTo>
                <a:cubicBezTo>
                  <a:pt x="264" y="590"/>
                  <a:pt x="258" y="591"/>
                  <a:pt x="254" y="594"/>
                </a:cubicBezTo>
                <a:cubicBezTo>
                  <a:pt x="212" y="617"/>
                  <a:pt x="212" y="617"/>
                  <a:pt x="212" y="617"/>
                </a:cubicBezTo>
                <a:cubicBezTo>
                  <a:pt x="208" y="619"/>
                  <a:pt x="204" y="624"/>
                  <a:pt x="204" y="629"/>
                </a:cubicBezTo>
                <a:cubicBezTo>
                  <a:pt x="204" y="654"/>
                  <a:pt x="204" y="654"/>
                  <a:pt x="204" y="654"/>
                </a:cubicBezTo>
                <a:cubicBezTo>
                  <a:pt x="204" y="659"/>
                  <a:pt x="208" y="662"/>
                  <a:pt x="213" y="662"/>
                </a:cubicBezTo>
                <a:cubicBezTo>
                  <a:pt x="471" y="662"/>
                  <a:pt x="471" y="662"/>
                  <a:pt x="471" y="662"/>
                </a:cubicBezTo>
                <a:cubicBezTo>
                  <a:pt x="475" y="662"/>
                  <a:pt x="479" y="659"/>
                  <a:pt x="479" y="654"/>
                </a:cubicBezTo>
                <a:cubicBezTo>
                  <a:pt x="479" y="628"/>
                  <a:pt x="479" y="628"/>
                  <a:pt x="479" y="628"/>
                </a:cubicBezTo>
                <a:cubicBezTo>
                  <a:pt x="479" y="624"/>
                  <a:pt x="476" y="619"/>
                  <a:pt x="472" y="617"/>
                </a:cubicBezTo>
                <a:cubicBezTo>
                  <a:pt x="461" y="611"/>
                  <a:pt x="440" y="600"/>
                  <a:pt x="429" y="594"/>
                </a:cubicBezTo>
                <a:cubicBezTo>
                  <a:pt x="426" y="591"/>
                  <a:pt x="419" y="590"/>
                  <a:pt x="414" y="590"/>
                </a:cubicBezTo>
                <a:cubicBezTo>
                  <a:pt x="392" y="590"/>
                  <a:pt x="392" y="590"/>
                  <a:pt x="392" y="590"/>
                </a:cubicBezTo>
                <a:cubicBezTo>
                  <a:pt x="392" y="590"/>
                  <a:pt x="415" y="456"/>
                  <a:pt x="416" y="455"/>
                </a:cubicBezTo>
                <a:cubicBezTo>
                  <a:pt x="416" y="452"/>
                  <a:pt x="416" y="448"/>
                  <a:pt x="414" y="446"/>
                </a:cubicBezTo>
                <a:cubicBezTo>
                  <a:pt x="411" y="443"/>
                  <a:pt x="408" y="440"/>
                  <a:pt x="406" y="437"/>
                </a:cubicBezTo>
                <a:cubicBezTo>
                  <a:pt x="403" y="432"/>
                  <a:pt x="402" y="427"/>
                  <a:pt x="403" y="421"/>
                </a:cubicBezTo>
                <a:cubicBezTo>
                  <a:pt x="407" y="409"/>
                  <a:pt x="421" y="402"/>
                  <a:pt x="431" y="397"/>
                </a:cubicBezTo>
                <a:cubicBezTo>
                  <a:pt x="435" y="395"/>
                  <a:pt x="438" y="394"/>
                  <a:pt x="442" y="392"/>
                </a:cubicBezTo>
                <a:cubicBezTo>
                  <a:pt x="460" y="385"/>
                  <a:pt x="458" y="368"/>
                  <a:pt x="455" y="357"/>
                </a:cubicBezTo>
                <a:cubicBezTo>
                  <a:pt x="518" y="340"/>
                  <a:pt x="575" y="304"/>
                  <a:pt x="616" y="254"/>
                </a:cubicBezTo>
                <a:cubicBezTo>
                  <a:pt x="655" y="206"/>
                  <a:pt x="679" y="147"/>
                  <a:pt x="683" y="85"/>
                </a:cubicBezTo>
                <a:cubicBezTo>
                  <a:pt x="683" y="83"/>
                  <a:pt x="682" y="80"/>
                  <a:pt x="680" y="78"/>
                </a:cubicBezTo>
                <a:close/>
                <a:moveTo>
                  <a:pt x="146" y="288"/>
                </a:moveTo>
                <a:cubicBezTo>
                  <a:pt x="133" y="279"/>
                  <a:pt x="125" y="273"/>
                  <a:pt x="114" y="263"/>
                </a:cubicBezTo>
                <a:cubicBezTo>
                  <a:pt x="108" y="257"/>
                  <a:pt x="101" y="251"/>
                  <a:pt x="95" y="244"/>
                </a:cubicBezTo>
                <a:cubicBezTo>
                  <a:pt x="91" y="241"/>
                  <a:pt x="88" y="237"/>
                  <a:pt x="85" y="234"/>
                </a:cubicBezTo>
                <a:cubicBezTo>
                  <a:pt x="84" y="232"/>
                  <a:pt x="82" y="230"/>
                  <a:pt x="81" y="229"/>
                </a:cubicBezTo>
                <a:cubicBezTo>
                  <a:pt x="80" y="228"/>
                  <a:pt x="80" y="227"/>
                  <a:pt x="79" y="226"/>
                </a:cubicBezTo>
                <a:cubicBezTo>
                  <a:pt x="79" y="226"/>
                  <a:pt x="78" y="225"/>
                  <a:pt x="78" y="224"/>
                </a:cubicBezTo>
                <a:cubicBezTo>
                  <a:pt x="67" y="210"/>
                  <a:pt x="57" y="195"/>
                  <a:pt x="49" y="179"/>
                </a:cubicBezTo>
                <a:cubicBezTo>
                  <a:pt x="47" y="175"/>
                  <a:pt x="45" y="171"/>
                  <a:pt x="43" y="166"/>
                </a:cubicBezTo>
                <a:cubicBezTo>
                  <a:pt x="42" y="163"/>
                  <a:pt x="42" y="163"/>
                  <a:pt x="42" y="163"/>
                </a:cubicBezTo>
                <a:cubicBezTo>
                  <a:pt x="42" y="163"/>
                  <a:pt x="41" y="161"/>
                  <a:pt x="41" y="161"/>
                </a:cubicBezTo>
                <a:cubicBezTo>
                  <a:pt x="40" y="159"/>
                  <a:pt x="40" y="158"/>
                  <a:pt x="39" y="156"/>
                </a:cubicBezTo>
                <a:cubicBezTo>
                  <a:pt x="36" y="147"/>
                  <a:pt x="33" y="139"/>
                  <a:pt x="30" y="130"/>
                </a:cubicBezTo>
                <a:cubicBezTo>
                  <a:pt x="28" y="121"/>
                  <a:pt x="26" y="112"/>
                  <a:pt x="24" y="103"/>
                </a:cubicBezTo>
                <a:cubicBezTo>
                  <a:pt x="24" y="101"/>
                  <a:pt x="23" y="99"/>
                  <a:pt x="23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3" y="159"/>
                  <a:pt x="105" y="244"/>
                  <a:pt x="180" y="307"/>
                </a:cubicBezTo>
                <a:cubicBezTo>
                  <a:pt x="168" y="301"/>
                  <a:pt x="156" y="295"/>
                  <a:pt x="146" y="288"/>
                </a:cubicBezTo>
                <a:close/>
                <a:moveTo>
                  <a:pt x="453" y="141"/>
                </a:moveTo>
                <a:cubicBezTo>
                  <a:pt x="388" y="188"/>
                  <a:pt x="388" y="188"/>
                  <a:pt x="388" y="188"/>
                </a:cubicBezTo>
                <a:cubicBezTo>
                  <a:pt x="413" y="266"/>
                  <a:pt x="413" y="266"/>
                  <a:pt x="413" y="266"/>
                </a:cubicBezTo>
                <a:cubicBezTo>
                  <a:pt x="415" y="271"/>
                  <a:pt x="412" y="273"/>
                  <a:pt x="408" y="270"/>
                </a:cubicBezTo>
                <a:cubicBezTo>
                  <a:pt x="342" y="222"/>
                  <a:pt x="342" y="222"/>
                  <a:pt x="342" y="222"/>
                </a:cubicBezTo>
                <a:cubicBezTo>
                  <a:pt x="276" y="270"/>
                  <a:pt x="276" y="270"/>
                  <a:pt x="276" y="270"/>
                </a:cubicBezTo>
                <a:cubicBezTo>
                  <a:pt x="271" y="273"/>
                  <a:pt x="269" y="271"/>
                  <a:pt x="271" y="266"/>
                </a:cubicBezTo>
                <a:cubicBezTo>
                  <a:pt x="296" y="188"/>
                  <a:pt x="296" y="188"/>
                  <a:pt x="296" y="188"/>
                </a:cubicBezTo>
                <a:cubicBezTo>
                  <a:pt x="230" y="141"/>
                  <a:pt x="230" y="141"/>
                  <a:pt x="230" y="141"/>
                </a:cubicBezTo>
                <a:cubicBezTo>
                  <a:pt x="225" y="137"/>
                  <a:pt x="226" y="135"/>
                  <a:pt x="232" y="135"/>
                </a:cubicBezTo>
                <a:cubicBezTo>
                  <a:pt x="314" y="135"/>
                  <a:pt x="314" y="135"/>
                  <a:pt x="314" y="135"/>
                </a:cubicBezTo>
                <a:cubicBezTo>
                  <a:pt x="339" y="57"/>
                  <a:pt x="339" y="57"/>
                  <a:pt x="339" y="57"/>
                </a:cubicBezTo>
                <a:cubicBezTo>
                  <a:pt x="340" y="52"/>
                  <a:pt x="343" y="52"/>
                  <a:pt x="345" y="57"/>
                </a:cubicBezTo>
                <a:cubicBezTo>
                  <a:pt x="370" y="135"/>
                  <a:pt x="370" y="135"/>
                  <a:pt x="370" y="135"/>
                </a:cubicBezTo>
                <a:cubicBezTo>
                  <a:pt x="452" y="135"/>
                  <a:pt x="452" y="135"/>
                  <a:pt x="452" y="135"/>
                </a:cubicBezTo>
                <a:cubicBezTo>
                  <a:pt x="457" y="134"/>
                  <a:pt x="458" y="137"/>
                  <a:pt x="453" y="141"/>
                </a:cubicBezTo>
                <a:close/>
                <a:moveTo>
                  <a:pt x="653" y="103"/>
                </a:moveTo>
                <a:cubicBezTo>
                  <a:pt x="651" y="112"/>
                  <a:pt x="649" y="121"/>
                  <a:pt x="647" y="130"/>
                </a:cubicBezTo>
                <a:cubicBezTo>
                  <a:pt x="644" y="139"/>
                  <a:pt x="641" y="147"/>
                  <a:pt x="638" y="156"/>
                </a:cubicBezTo>
                <a:cubicBezTo>
                  <a:pt x="637" y="158"/>
                  <a:pt x="636" y="159"/>
                  <a:pt x="636" y="161"/>
                </a:cubicBezTo>
                <a:cubicBezTo>
                  <a:pt x="636" y="161"/>
                  <a:pt x="635" y="163"/>
                  <a:pt x="635" y="163"/>
                </a:cubicBezTo>
                <a:cubicBezTo>
                  <a:pt x="634" y="166"/>
                  <a:pt x="634" y="166"/>
                  <a:pt x="634" y="166"/>
                </a:cubicBezTo>
                <a:cubicBezTo>
                  <a:pt x="632" y="171"/>
                  <a:pt x="630" y="175"/>
                  <a:pt x="627" y="179"/>
                </a:cubicBezTo>
                <a:cubicBezTo>
                  <a:pt x="619" y="195"/>
                  <a:pt x="610" y="210"/>
                  <a:pt x="599" y="224"/>
                </a:cubicBezTo>
                <a:cubicBezTo>
                  <a:pt x="599" y="225"/>
                  <a:pt x="598" y="226"/>
                  <a:pt x="598" y="226"/>
                </a:cubicBezTo>
                <a:cubicBezTo>
                  <a:pt x="597" y="227"/>
                  <a:pt x="596" y="228"/>
                  <a:pt x="596" y="229"/>
                </a:cubicBezTo>
                <a:cubicBezTo>
                  <a:pt x="594" y="230"/>
                  <a:pt x="593" y="232"/>
                  <a:pt x="591" y="234"/>
                </a:cubicBezTo>
                <a:cubicBezTo>
                  <a:pt x="588" y="237"/>
                  <a:pt x="585" y="241"/>
                  <a:pt x="582" y="244"/>
                </a:cubicBezTo>
                <a:cubicBezTo>
                  <a:pt x="576" y="251"/>
                  <a:pt x="569" y="257"/>
                  <a:pt x="563" y="263"/>
                </a:cubicBezTo>
                <a:cubicBezTo>
                  <a:pt x="551" y="273"/>
                  <a:pt x="544" y="279"/>
                  <a:pt x="531" y="288"/>
                </a:cubicBezTo>
                <a:cubicBezTo>
                  <a:pt x="520" y="295"/>
                  <a:pt x="509" y="301"/>
                  <a:pt x="497" y="307"/>
                </a:cubicBezTo>
                <a:cubicBezTo>
                  <a:pt x="571" y="244"/>
                  <a:pt x="584" y="159"/>
                  <a:pt x="580" y="97"/>
                </a:cubicBezTo>
                <a:cubicBezTo>
                  <a:pt x="654" y="97"/>
                  <a:pt x="654" y="97"/>
                  <a:pt x="654" y="97"/>
                </a:cubicBezTo>
                <a:cubicBezTo>
                  <a:pt x="653" y="99"/>
                  <a:pt x="653" y="101"/>
                  <a:pt x="653" y="103"/>
                </a:cubicBezTo>
                <a:close/>
                <a:moveTo>
                  <a:pt x="653" y="103"/>
                </a:moveTo>
                <a:cubicBezTo>
                  <a:pt x="653" y="103"/>
                  <a:pt x="653" y="103"/>
                  <a:pt x="653" y="10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itle 4">
            <a:extLst>
              <a:ext uri="{FF2B5EF4-FFF2-40B4-BE49-F238E27FC236}">
                <a16:creationId xmlns:a16="http://schemas.microsoft.com/office/drawing/2014/main" id="{B81A9840-32B5-4909-95CE-A43301ECE634}"/>
              </a:ext>
            </a:extLst>
          </p:cNvPr>
          <p:cNvSpPr txBox="1">
            <a:spLocks/>
          </p:cNvSpPr>
          <p:nvPr/>
        </p:nvSpPr>
        <p:spPr>
          <a:xfrm>
            <a:off x="7155524" y="4962308"/>
            <a:ext cx="2805197" cy="47136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이윤 창출</a:t>
            </a:r>
            <a:endParaRPr lang="en-US" dirty="0"/>
          </a:p>
        </p:txBody>
      </p:sp>
      <p:sp>
        <p:nvSpPr>
          <p:cNvPr id="96" name="Rounded Rectangle 72">
            <a:extLst>
              <a:ext uri="{FF2B5EF4-FFF2-40B4-BE49-F238E27FC236}">
                <a16:creationId xmlns:a16="http://schemas.microsoft.com/office/drawing/2014/main" id="{58FC2E7B-50FE-43A3-8A37-6218C8C60B45}"/>
              </a:ext>
            </a:extLst>
          </p:cNvPr>
          <p:cNvSpPr/>
          <p:nvPr/>
        </p:nvSpPr>
        <p:spPr>
          <a:xfrm>
            <a:off x="2251904" y="2090473"/>
            <a:ext cx="1360872" cy="460856"/>
          </a:xfrm>
          <a:prstGeom prst="roundRect">
            <a:avLst/>
          </a:prstGeom>
          <a:solidFill>
            <a:srgbClr val="37779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3754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1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+mn-ea"/>
              </a:rPr>
              <a:t>지원활동</a:t>
            </a:r>
            <a:endParaRPr kumimoji="0" lang="en-US" sz="21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+mn-ea"/>
            </a:endParaRPr>
          </a:p>
        </p:txBody>
      </p:sp>
      <p:sp>
        <p:nvSpPr>
          <p:cNvPr id="97" name="Rounded Rectangle 83">
            <a:extLst>
              <a:ext uri="{FF2B5EF4-FFF2-40B4-BE49-F238E27FC236}">
                <a16:creationId xmlns:a16="http://schemas.microsoft.com/office/drawing/2014/main" id="{2E32F174-AE45-48FF-B6F9-1926549C6D12}"/>
              </a:ext>
            </a:extLst>
          </p:cNvPr>
          <p:cNvSpPr/>
          <p:nvPr/>
        </p:nvSpPr>
        <p:spPr>
          <a:xfrm>
            <a:off x="2213925" y="3889659"/>
            <a:ext cx="1436830" cy="460856"/>
          </a:xfrm>
          <a:prstGeom prst="roundRect">
            <a:avLst/>
          </a:prstGeom>
          <a:solidFill>
            <a:srgbClr val="D2413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3754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1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+mn-ea"/>
              </a:rPr>
              <a:t>본원활동</a:t>
            </a:r>
            <a:endParaRPr kumimoji="0" lang="en-US" sz="21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+mn-ea"/>
            </a:endParaRPr>
          </a:p>
        </p:txBody>
      </p:sp>
    </p:spTree>
  </p:cSld>
  <p:clrMapOvr>
    <a:masterClrMapping/>
  </p:clrMapOvr>
  <p:transition advTm="6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375467" latinLnBrk="0"/>
            <a:fld id="{C136B7D2-B98C-44FD-8D04-7EC62A564975}" type="slidenum"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rPr>
              <a:pPr defTabSz="1375467" latinLnBrk="0"/>
              <a:t>3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가치사슬 </a:t>
            </a:r>
            <a:r>
              <a:rPr lang="en-US" altLang="ko-KR" dirty="0"/>
              <a:t>-</a:t>
            </a:r>
            <a:r>
              <a:rPr lang="ko-KR" altLang="en-US" dirty="0"/>
              <a:t> 지원기능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1297405" y="1676317"/>
            <a:ext cx="2151288" cy="4608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경영관리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637194" y="1676317"/>
            <a:ext cx="2151288" cy="4608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재경관리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976983" y="1676317"/>
            <a:ext cx="2151288" cy="46085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일반관리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316772" y="1681710"/>
            <a:ext cx="2151288" cy="46085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직원관리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3" name="Rounded Rectangle 88">
            <a:extLst>
              <a:ext uri="{FF2B5EF4-FFF2-40B4-BE49-F238E27FC236}">
                <a16:creationId xmlns:a16="http://schemas.microsoft.com/office/drawing/2014/main" id="{070434E7-59CB-4D85-8708-019C94FAF5B6}"/>
              </a:ext>
            </a:extLst>
          </p:cNvPr>
          <p:cNvSpPr/>
          <p:nvPr/>
        </p:nvSpPr>
        <p:spPr>
          <a:xfrm>
            <a:off x="1297405" y="2398669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발주계획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4" name="Rounded Rectangle 88">
            <a:extLst>
              <a:ext uri="{FF2B5EF4-FFF2-40B4-BE49-F238E27FC236}">
                <a16:creationId xmlns:a16="http://schemas.microsoft.com/office/drawing/2014/main" id="{D80F41F6-E90D-4F6E-9148-36630830474E}"/>
              </a:ext>
            </a:extLst>
          </p:cNvPr>
          <p:cNvSpPr/>
          <p:nvPr/>
        </p:nvSpPr>
        <p:spPr>
          <a:xfrm>
            <a:off x="1297405" y="2968144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입찰계획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5" name="Rounded Rectangle 88">
            <a:extLst>
              <a:ext uri="{FF2B5EF4-FFF2-40B4-BE49-F238E27FC236}">
                <a16:creationId xmlns:a16="http://schemas.microsoft.com/office/drawing/2014/main" id="{A27451C9-3463-405E-86DA-FD4B8E1CB3FA}"/>
              </a:ext>
            </a:extLst>
          </p:cNvPr>
          <p:cNvSpPr/>
          <p:nvPr/>
        </p:nvSpPr>
        <p:spPr>
          <a:xfrm>
            <a:off x="3637194" y="2398669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미수금관리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6" name="Rounded Rectangle 88">
            <a:extLst>
              <a:ext uri="{FF2B5EF4-FFF2-40B4-BE49-F238E27FC236}">
                <a16:creationId xmlns:a16="http://schemas.microsoft.com/office/drawing/2014/main" id="{F4F8578D-6980-4339-AA4B-96D3E4F8723B}"/>
              </a:ext>
            </a:extLst>
          </p:cNvPr>
          <p:cNvSpPr/>
          <p:nvPr/>
        </p:nvSpPr>
        <p:spPr>
          <a:xfrm>
            <a:off x="3637194" y="2968144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미지급금관리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7" name="Rounded Rectangle 88">
            <a:extLst>
              <a:ext uri="{FF2B5EF4-FFF2-40B4-BE49-F238E27FC236}">
                <a16:creationId xmlns:a16="http://schemas.microsoft.com/office/drawing/2014/main" id="{C236879D-8BCB-4E94-9C87-A3C738CB6E37}"/>
              </a:ext>
            </a:extLst>
          </p:cNvPr>
          <p:cNvSpPr/>
          <p:nvPr/>
        </p:nvSpPr>
        <p:spPr>
          <a:xfrm>
            <a:off x="5976983" y="2398669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구매계획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8" name="Rounded Rectangle 88">
            <a:extLst>
              <a:ext uri="{FF2B5EF4-FFF2-40B4-BE49-F238E27FC236}">
                <a16:creationId xmlns:a16="http://schemas.microsoft.com/office/drawing/2014/main" id="{3F959F17-D1F3-4B1A-88F8-ABE143F4B378}"/>
              </a:ext>
            </a:extLst>
          </p:cNvPr>
          <p:cNvSpPr/>
          <p:nvPr/>
        </p:nvSpPr>
        <p:spPr>
          <a:xfrm>
            <a:off x="5976983" y="2968144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납품계획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9" name="Rounded Rectangle 88">
            <a:extLst>
              <a:ext uri="{FF2B5EF4-FFF2-40B4-BE49-F238E27FC236}">
                <a16:creationId xmlns:a16="http://schemas.microsoft.com/office/drawing/2014/main" id="{872F9784-614F-41EE-AA5C-BACDC8FE6057}"/>
              </a:ext>
            </a:extLst>
          </p:cNvPr>
          <p:cNvSpPr/>
          <p:nvPr/>
        </p:nvSpPr>
        <p:spPr>
          <a:xfrm>
            <a:off x="8316772" y="2398669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직원정보 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40" name="Rounded Rectangle 88">
            <a:extLst>
              <a:ext uri="{FF2B5EF4-FFF2-40B4-BE49-F238E27FC236}">
                <a16:creationId xmlns:a16="http://schemas.microsoft.com/office/drawing/2014/main" id="{82FDFCA0-0B37-487B-BE3C-FA576E241A30}"/>
              </a:ext>
            </a:extLst>
          </p:cNvPr>
          <p:cNvSpPr/>
          <p:nvPr/>
        </p:nvSpPr>
        <p:spPr>
          <a:xfrm>
            <a:off x="8316772" y="2968144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부서정보 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41" name="Rounded Rectangle 88">
            <a:extLst>
              <a:ext uri="{FF2B5EF4-FFF2-40B4-BE49-F238E27FC236}">
                <a16:creationId xmlns:a16="http://schemas.microsoft.com/office/drawing/2014/main" id="{9102981D-016C-4214-8AC2-B8DFD976C004}"/>
              </a:ext>
            </a:extLst>
          </p:cNvPr>
          <p:cNvSpPr/>
          <p:nvPr/>
        </p:nvSpPr>
        <p:spPr>
          <a:xfrm>
            <a:off x="8331200" y="3537619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평가정보 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42" name="Rounded Rectangle 88">
            <a:extLst>
              <a:ext uri="{FF2B5EF4-FFF2-40B4-BE49-F238E27FC236}">
                <a16:creationId xmlns:a16="http://schemas.microsoft.com/office/drawing/2014/main" id="{E70F058A-9645-42D4-A557-4BB9FB06326D}"/>
              </a:ext>
            </a:extLst>
          </p:cNvPr>
          <p:cNvSpPr/>
          <p:nvPr/>
        </p:nvSpPr>
        <p:spPr>
          <a:xfrm>
            <a:off x="8331200" y="4107094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근태정보 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43" name="Rounded Rectangle 88">
            <a:extLst>
              <a:ext uri="{FF2B5EF4-FFF2-40B4-BE49-F238E27FC236}">
                <a16:creationId xmlns:a16="http://schemas.microsoft.com/office/drawing/2014/main" id="{480966BC-4F4A-413B-8D76-601A02D9AFFB}"/>
              </a:ext>
            </a:extLst>
          </p:cNvPr>
          <p:cNvSpPr/>
          <p:nvPr/>
        </p:nvSpPr>
        <p:spPr>
          <a:xfrm>
            <a:off x="3637194" y="3537619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상계처리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</p:spTree>
  </p:cSld>
  <p:clrMapOvr>
    <a:masterClrMapping/>
  </p:clrMapOvr>
  <p:transition advTm="6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375467" latinLnBrk="0"/>
            <a:fld id="{C136B7D2-B98C-44FD-8D04-7EC62A564975}" type="slidenum"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rPr>
              <a:pPr defTabSz="1375467" latinLnBrk="0"/>
              <a:t>4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가치사슬 </a:t>
            </a:r>
            <a:r>
              <a:rPr lang="en-US" altLang="ko-KR" dirty="0"/>
              <a:t>-</a:t>
            </a:r>
            <a:r>
              <a:rPr lang="ko-KR" altLang="en-US" dirty="0"/>
              <a:t> 본원기능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3637194" y="1676317"/>
            <a:ext cx="2151288" cy="4608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영업관리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976983" y="1676317"/>
            <a:ext cx="2151288" cy="46085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생산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5" name="Rounded Rectangle 88">
            <a:extLst>
              <a:ext uri="{FF2B5EF4-FFF2-40B4-BE49-F238E27FC236}">
                <a16:creationId xmlns:a16="http://schemas.microsoft.com/office/drawing/2014/main" id="{A27451C9-3463-405E-86DA-FD4B8E1CB3FA}"/>
              </a:ext>
            </a:extLst>
          </p:cNvPr>
          <p:cNvSpPr/>
          <p:nvPr/>
        </p:nvSpPr>
        <p:spPr>
          <a:xfrm>
            <a:off x="3637194" y="2398669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영업정보 종합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6" name="Rounded Rectangle 88">
            <a:extLst>
              <a:ext uri="{FF2B5EF4-FFF2-40B4-BE49-F238E27FC236}">
                <a16:creationId xmlns:a16="http://schemas.microsoft.com/office/drawing/2014/main" id="{F4F8578D-6980-4339-AA4B-96D3E4F8723B}"/>
              </a:ext>
            </a:extLst>
          </p:cNvPr>
          <p:cNvSpPr/>
          <p:nvPr/>
        </p:nvSpPr>
        <p:spPr>
          <a:xfrm>
            <a:off x="3637194" y="2968144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판매계획 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7" name="Rounded Rectangle 88">
            <a:extLst>
              <a:ext uri="{FF2B5EF4-FFF2-40B4-BE49-F238E27FC236}">
                <a16:creationId xmlns:a16="http://schemas.microsoft.com/office/drawing/2014/main" id="{C236879D-8BCB-4E94-9C87-A3C738CB6E37}"/>
              </a:ext>
            </a:extLst>
          </p:cNvPr>
          <p:cNvSpPr/>
          <p:nvPr/>
        </p:nvSpPr>
        <p:spPr>
          <a:xfrm>
            <a:off x="5976983" y="2398669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en-US" sz="2133" b="1" dirty="0">
                <a:solidFill>
                  <a:srgbClr val="FFFFFF"/>
                </a:solidFill>
                <a:latin typeface="Roboto Condensed"/>
              </a:rPr>
              <a:t>BOM </a:t>
            </a:r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8" name="Rounded Rectangle 88">
            <a:extLst>
              <a:ext uri="{FF2B5EF4-FFF2-40B4-BE49-F238E27FC236}">
                <a16:creationId xmlns:a16="http://schemas.microsoft.com/office/drawing/2014/main" id="{3F959F17-D1F3-4B1A-88F8-ABE143F4B378}"/>
              </a:ext>
            </a:extLst>
          </p:cNvPr>
          <p:cNvSpPr/>
          <p:nvPr/>
        </p:nvSpPr>
        <p:spPr>
          <a:xfrm>
            <a:off x="5976983" y="2968144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재고관리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43" name="Rounded Rectangle 88">
            <a:extLst>
              <a:ext uri="{FF2B5EF4-FFF2-40B4-BE49-F238E27FC236}">
                <a16:creationId xmlns:a16="http://schemas.microsoft.com/office/drawing/2014/main" id="{480966BC-4F4A-413B-8D76-601A02D9AFFB}"/>
              </a:ext>
            </a:extLst>
          </p:cNvPr>
          <p:cNvSpPr/>
          <p:nvPr/>
        </p:nvSpPr>
        <p:spPr>
          <a:xfrm>
            <a:off x="3637194" y="3537619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계약 체결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19" name="Rounded Rectangle 88">
            <a:extLst>
              <a:ext uri="{FF2B5EF4-FFF2-40B4-BE49-F238E27FC236}">
                <a16:creationId xmlns:a16="http://schemas.microsoft.com/office/drawing/2014/main" id="{0E4FD410-04E5-407F-9231-B579EC946AB7}"/>
              </a:ext>
            </a:extLst>
          </p:cNvPr>
          <p:cNvSpPr/>
          <p:nvPr/>
        </p:nvSpPr>
        <p:spPr>
          <a:xfrm>
            <a:off x="5976983" y="3537619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발주정보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20" name="Rounded Rectangle 88">
            <a:extLst>
              <a:ext uri="{FF2B5EF4-FFF2-40B4-BE49-F238E27FC236}">
                <a16:creationId xmlns:a16="http://schemas.microsoft.com/office/drawing/2014/main" id="{73EDC626-103E-4F92-8AFE-B2ECE71109B1}"/>
              </a:ext>
            </a:extLst>
          </p:cNvPr>
          <p:cNvSpPr/>
          <p:nvPr/>
        </p:nvSpPr>
        <p:spPr>
          <a:xfrm>
            <a:off x="5976983" y="4107094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입고정보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21" name="Rounded Rectangle 88">
            <a:extLst>
              <a:ext uri="{FF2B5EF4-FFF2-40B4-BE49-F238E27FC236}">
                <a16:creationId xmlns:a16="http://schemas.microsoft.com/office/drawing/2014/main" id="{5D2CECB2-5990-4C00-AB64-F0B5D815D612}"/>
              </a:ext>
            </a:extLst>
          </p:cNvPr>
          <p:cNvSpPr/>
          <p:nvPr/>
        </p:nvSpPr>
        <p:spPr>
          <a:xfrm>
            <a:off x="5976983" y="4676569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생산계획 정리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97460109"/>
      </p:ext>
    </p:extLst>
  </p:cSld>
  <p:clrMapOvr>
    <a:masterClrMapping/>
  </p:clrMapOvr>
  <p:transition advTm="6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375467" latinLnBrk="0"/>
            <a:fld id="{C136B7D2-B98C-44FD-8D04-7EC62A564975}" type="slidenum"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rPr>
              <a:pPr defTabSz="1375467" latinLnBrk="0"/>
              <a:t>5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업무기능 분해도 </a:t>
            </a:r>
            <a:r>
              <a:rPr lang="en-US" altLang="ko-KR" dirty="0"/>
              <a:t>– 1</a:t>
            </a:r>
            <a:r>
              <a:rPr lang="ko-KR" altLang="en-US" dirty="0"/>
              <a:t>차 업무기능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1252272" y="1163937"/>
            <a:ext cx="2151288" cy="4608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장난감 공장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673423" y="2174715"/>
            <a:ext cx="2151288" cy="4608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경영관리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4673423" y="2843211"/>
            <a:ext cx="2151288" cy="46085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재경관리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673423" y="3511707"/>
            <a:ext cx="2151288" cy="46085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일반관리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4673423" y="4180203"/>
            <a:ext cx="2151288" cy="46085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직원관리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cxnSp>
        <p:nvCxnSpPr>
          <p:cNvPr id="92" name="Straight Connector 91"/>
          <p:cNvCxnSpPr>
            <a:cxnSpLocks/>
          </p:cNvCxnSpPr>
          <p:nvPr/>
        </p:nvCxnSpPr>
        <p:spPr>
          <a:xfrm>
            <a:off x="2327917" y="1664005"/>
            <a:ext cx="0" cy="4070302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99">
            <a:extLst>
              <a:ext uri="{FF2B5EF4-FFF2-40B4-BE49-F238E27FC236}">
                <a16:creationId xmlns:a16="http://schemas.microsoft.com/office/drawing/2014/main" id="{466FB453-A529-466C-BE4A-80CDC075864B}"/>
              </a:ext>
            </a:extLst>
          </p:cNvPr>
          <p:cNvCxnSpPr>
            <a:cxnSpLocks/>
          </p:cNvCxnSpPr>
          <p:nvPr/>
        </p:nvCxnSpPr>
        <p:spPr>
          <a:xfrm flipH="1">
            <a:off x="2330039" y="2414216"/>
            <a:ext cx="2295749" cy="1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99">
            <a:extLst>
              <a:ext uri="{FF2B5EF4-FFF2-40B4-BE49-F238E27FC236}">
                <a16:creationId xmlns:a16="http://schemas.microsoft.com/office/drawing/2014/main" id="{75711EDA-E546-44B0-A559-D5FAEF84405D}"/>
              </a:ext>
            </a:extLst>
          </p:cNvPr>
          <p:cNvCxnSpPr>
            <a:cxnSpLocks/>
          </p:cNvCxnSpPr>
          <p:nvPr/>
        </p:nvCxnSpPr>
        <p:spPr>
          <a:xfrm flipH="1">
            <a:off x="2327916" y="3093413"/>
            <a:ext cx="2295749" cy="1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99">
            <a:extLst>
              <a:ext uri="{FF2B5EF4-FFF2-40B4-BE49-F238E27FC236}">
                <a16:creationId xmlns:a16="http://schemas.microsoft.com/office/drawing/2014/main" id="{E71588E3-0C2D-460D-86AC-1BD6A0B66CE8}"/>
              </a:ext>
            </a:extLst>
          </p:cNvPr>
          <p:cNvCxnSpPr>
            <a:cxnSpLocks/>
          </p:cNvCxnSpPr>
          <p:nvPr/>
        </p:nvCxnSpPr>
        <p:spPr>
          <a:xfrm flipH="1">
            <a:off x="2327915" y="4410631"/>
            <a:ext cx="2295749" cy="1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99">
            <a:extLst>
              <a:ext uri="{FF2B5EF4-FFF2-40B4-BE49-F238E27FC236}">
                <a16:creationId xmlns:a16="http://schemas.microsoft.com/office/drawing/2014/main" id="{899C057B-2568-456E-B5DC-6B7C4DF55B88}"/>
              </a:ext>
            </a:extLst>
          </p:cNvPr>
          <p:cNvCxnSpPr>
            <a:cxnSpLocks/>
          </p:cNvCxnSpPr>
          <p:nvPr/>
        </p:nvCxnSpPr>
        <p:spPr>
          <a:xfrm flipH="1">
            <a:off x="2327915" y="3737562"/>
            <a:ext cx="2295749" cy="1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99">
            <a:extLst>
              <a:ext uri="{FF2B5EF4-FFF2-40B4-BE49-F238E27FC236}">
                <a16:creationId xmlns:a16="http://schemas.microsoft.com/office/drawing/2014/main" id="{EAC79FE8-A706-4709-A11D-9FF1B9AC3AAF}"/>
              </a:ext>
            </a:extLst>
          </p:cNvPr>
          <p:cNvCxnSpPr>
            <a:cxnSpLocks/>
          </p:cNvCxnSpPr>
          <p:nvPr/>
        </p:nvCxnSpPr>
        <p:spPr>
          <a:xfrm flipH="1">
            <a:off x="2327915" y="5074828"/>
            <a:ext cx="2295749" cy="1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83">
            <a:extLst>
              <a:ext uri="{FF2B5EF4-FFF2-40B4-BE49-F238E27FC236}">
                <a16:creationId xmlns:a16="http://schemas.microsoft.com/office/drawing/2014/main" id="{6E8858C0-B046-4A87-AC47-562F4ECEBBFB}"/>
              </a:ext>
            </a:extLst>
          </p:cNvPr>
          <p:cNvSpPr/>
          <p:nvPr/>
        </p:nvSpPr>
        <p:spPr>
          <a:xfrm>
            <a:off x="4673423" y="5508452"/>
            <a:ext cx="2151288" cy="46085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생산관리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cxnSp>
        <p:nvCxnSpPr>
          <p:cNvPr id="45" name="Straight Connector 99">
            <a:extLst>
              <a:ext uri="{FF2B5EF4-FFF2-40B4-BE49-F238E27FC236}">
                <a16:creationId xmlns:a16="http://schemas.microsoft.com/office/drawing/2014/main" id="{399CC32C-B673-4720-8201-71489FA1AF74}"/>
              </a:ext>
            </a:extLst>
          </p:cNvPr>
          <p:cNvCxnSpPr>
            <a:cxnSpLocks/>
          </p:cNvCxnSpPr>
          <p:nvPr/>
        </p:nvCxnSpPr>
        <p:spPr>
          <a:xfrm flipH="1">
            <a:off x="2327915" y="5734307"/>
            <a:ext cx="2295749" cy="1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77">
            <a:extLst>
              <a:ext uri="{FF2B5EF4-FFF2-40B4-BE49-F238E27FC236}">
                <a16:creationId xmlns:a16="http://schemas.microsoft.com/office/drawing/2014/main" id="{02C035F7-19DA-4FE1-A694-D63898CE0E7B}"/>
              </a:ext>
            </a:extLst>
          </p:cNvPr>
          <p:cNvSpPr/>
          <p:nvPr/>
        </p:nvSpPr>
        <p:spPr>
          <a:xfrm>
            <a:off x="4673423" y="4844400"/>
            <a:ext cx="2151288" cy="4608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영업관리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</p:spTree>
  </p:cSld>
  <p:clrMapOvr>
    <a:masterClrMapping/>
  </p:clrMapOvr>
  <p:transition advTm="6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375467" latinLnBrk="0"/>
            <a:fld id="{C136B7D2-B98C-44FD-8D04-7EC62A564975}" type="slidenum"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rPr>
              <a:pPr defTabSz="1375467" latinLnBrk="0"/>
              <a:t>6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업무기능 분해도 </a:t>
            </a:r>
            <a:r>
              <a:rPr lang="en-US" altLang="ko-KR" dirty="0"/>
              <a:t>-</a:t>
            </a:r>
            <a:r>
              <a:rPr lang="ko-KR" altLang="en-US" dirty="0"/>
              <a:t> 세분화</a:t>
            </a:r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9765154" y="1671162"/>
            <a:ext cx="2151288" cy="46085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생산관리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3" name="Rounded Rectangle 88">
            <a:extLst>
              <a:ext uri="{FF2B5EF4-FFF2-40B4-BE49-F238E27FC236}">
                <a16:creationId xmlns:a16="http://schemas.microsoft.com/office/drawing/2014/main" id="{070434E7-59CB-4D85-8708-019C94FAF5B6}"/>
              </a:ext>
            </a:extLst>
          </p:cNvPr>
          <p:cNvSpPr/>
          <p:nvPr/>
        </p:nvSpPr>
        <p:spPr>
          <a:xfrm>
            <a:off x="7425365" y="1671162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영업관리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5" name="Rounded Rectangle 88">
            <a:extLst>
              <a:ext uri="{FF2B5EF4-FFF2-40B4-BE49-F238E27FC236}">
                <a16:creationId xmlns:a16="http://schemas.microsoft.com/office/drawing/2014/main" id="{A27451C9-3463-405E-86DA-FD4B8E1CB3FA}"/>
              </a:ext>
            </a:extLst>
          </p:cNvPr>
          <p:cNvSpPr/>
          <p:nvPr/>
        </p:nvSpPr>
        <p:spPr>
          <a:xfrm>
            <a:off x="405998" y="1671162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경영관리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7" name="Rounded Rectangle 88">
            <a:extLst>
              <a:ext uri="{FF2B5EF4-FFF2-40B4-BE49-F238E27FC236}">
                <a16:creationId xmlns:a16="http://schemas.microsoft.com/office/drawing/2014/main" id="{C236879D-8BCB-4E94-9C87-A3C738CB6E37}"/>
              </a:ext>
            </a:extLst>
          </p:cNvPr>
          <p:cNvSpPr/>
          <p:nvPr/>
        </p:nvSpPr>
        <p:spPr>
          <a:xfrm>
            <a:off x="2745787" y="1671162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재경관리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9" name="Rounded Rectangle 88">
            <a:extLst>
              <a:ext uri="{FF2B5EF4-FFF2-40B4-BE49-F238E27FC236}">
                <a16:creationId xmlns:a16="http://schemas.microsoft.com/office/drawing/2014/main" id="{872F9784-614F-41EE-AA5C-BACDC8FE6057}"/>
              </a:ext>
            </a:extLst>
          </p:cNvPr>
          <p:cNvSpPr/>
          <p:nvPr/>
        </p:nvSpPr>
        <p:spPr>
          <a:xfrm>
            <a:off x="5085576" y="1671162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일반관리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19" name="Rounded Rectangle 72">
            <a:extLst>
              <a:ext uri="{FF2B5EF4-FFF2-40B4-BE49-F238E27FC236}">
                <a16:creationId xmlns:a16="http://schemas.microsoft.com/office/drawing/2014/main" id="{9214B335-79C0-4105-B649-CC3D09364502}"/>
              </a:ext>
            </a:extLst>
          </p:cNvPr>
          <p:cNvSpPr/>
          <p:nvPr/>
        </p:nvSpPr>
        <p:spPr>
          <a:xfrm>
            <a:off x="405998" y="3026945"/>
            <a:ext cx="2151288" cy="4608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제품 생산계획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20" name="Rounded Rectangle 77">
            <a:extLst>
              <a:ext uri="{FF2B5EF4-FFF2-40B4-BE49-F238E27FC236}">
                <a16:creationId xmlns:a16="http://schemas.microsoft.com/office/drawing/2014/main" id="{2F54741C-B25E-494F-B043-74DEC7E69E1B}"/>
              </a:ext>
            </a:extLst>
          </p:cNvPr>
          <p:cNvSpPr/>
          <p:nvPr/>
        </p:nvSpPr>
        <p:spPr>
          <a:xfrm>
            <a:off x="2745787" y="3026945"/>
            <a:ext cx="2151288" cy="4608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재고관리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21" name="Rounded Rectangle 80">
            <a:extLst>
              <a:ext uri="{FF2B5EF4-FFF2-40B4-BE49-F238E27FC236}">
                <a16:creationId xmlns:a16="http://schemas.microsoft.com/office/drawing/2014/main" id="{C49D8A02-B869-4A3A-B4A1-29B93825E7D0}"/>
              </a:ext>
            </a:extLst>
          </p:cNvPr>
          <p:cNvSpPr/>
          <p:nvPr/>
        </p:nvSpPr>
        <p:spPr>
          <a:xfrm>
            <a:off x="5085576" y="3026945"/>
            <a:ext cx="2151288" cy="46085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발주정보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23" name="Rounded Rectangle 88">
            <a:extLst>
              <a:ext uri="{FF2B5EF4-FFF2-40B4-BE49-F238E27FC236}">
                <a16:creationId xmlns:a16="http://schemas.microsoft.com/office/drawing/2014/main" id="{B5480D80-1B5F-4A40-809A-30BD090D2424}"/>
              </a:ext>
            </a:extLst>
          </p:cNvPr>
          <p:cNvSpPr/>
          <p:nvPr/>
        </p:nvSpPr>
        <p:spPr>
          <a:xfrm>
            <a:off x="405998" y="4244017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b="1" dirty="0">
                <a:solidFill>
                  <a:srgbClr val="FFFFFF"/>
                </a:solidFill>
                <a:latin typeface="Roboto Condensed"/>
              </a:rPr>
              <a:t>제품생산목록수립</a:t>
            </a:r>
            <a:endParaRPr lang="en-US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24" name="Rounded Rectangle 88">
            <a:extLst>
              <a:ext uri="{FF2B5EF4-FFF2-40B4-BE49-F238E27FC236}">
                <a16:creationId xmlns:a16="http://schemas.microsoft.com/office/drawing/2014/main" id="{28481530-F04B-45D0-89E5-E6FED4E562BC}"/>
              </a:ext>
            </a:extLst>
          </p:cNvPr>
          <p:cNvSpPr/>
          <p:nvPr/>
        </p:nvSpPr>
        <p:spPr>
          <a:xfrm>
            <a:off x="405998" y="4813492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b="1" dirty="0">
                <a:solidFill>
                  <a:srgbClr val="FFFFFF"/>
                </a:solidFill>
                <a:latin typeface="Roboto Condensed"/>
              </a:rPr>
              <a:t>생산계획수량 확인</a:t>
            </a:r>
            <a:endParaRPr lang="en-US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25" name="Rounded Rectangle 88">
            <a:extLst>
              <a:ext uri="{FF2B5EF4-FFF2-40B4-BE49-F238E27FC236}">
                <a16:creationId xmlns:a16="http://schemas.microsoft.com/office/drawing/2014/main" id="{C7BE5A75-0CD6-48C9-B7CD-087964C52E47}"/>
              </a:ext>
            </a:extLst>
          </p:cNvPr>
          <p:cNvSpPr/>
          <p:nvPr/>
        </p:nvSpPr>
        <p:spPr>
          <a:xfrm>
            <a:off x="2745787" y="4244017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부품재고관리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26" name="Rounded Rectangle 88">
            <a:extLst>
              <a:ext uri="{FF2B5EF4-FFF2-40B4-BE49-F238E27FC236}">
                <a16:creationId xmlns:a16="http://schemas.microsoft.com/office/drawing/2014/main" id="{9D532582-DC03-4A68-9425-3A34DBF78043}"/>
              </a:ext>
            </a:extLst>
          </p:cNvPr>
          <p:cNvSpPr/>
          <p:nvPr/>
        </p:nvSpPr>
        <p:spPr>
          <a:xfrm>
            <a:off x="2745787" y="4813492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창고관리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27" name="Rounded Rectangle 88">
            <a:extLst>
              <a:ext uri="{FF2B5EF4-FFF2-40B4-BE49-F238E27FC236}">
                <a16:creationId xmlns:a16="http://schemas.microsoft.com/office/drawing/2014/main" id="{A79DB399-1299-4E0D-87B1-3F918C274061}"/>
              </a:ext>
            </a:extLst>
          </p:cNvPr>
          <p:cNvSpPr/>
          <p:nvPr/>
        </p:nvSpPr>
        <p:spPr>
          <a:xfrm>
            <a:off x="5085576" y="4244017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1600" b="1" dirty="0">
                <a:solidFill>
                  <a:srgbClr val="FFFFFF"/>
                </a:solidFill>
                <a:latin typeface="Roboto Condensed"/>
              </a:rPr>
              <a:t>납품업체정보관리</a:t>
            </a:r>
            <a:endParaRPr lang="en-US" sz="1600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29" name="Rounded Rectangle 88">
            <a:extLst>
              <a:ext uri="{FF2B5EF4-FFF2-40B4-BE49-F238E27FC236}">
                <a16:creationId xmlns:a16="http://schemas.microsoft.com/office/drawing/2014/main" id="{E3630046-AF40-4546-AC30-B11625BF9FD7}"/>
              </a:ext>
            </a:extLst>
          </p:cNvPr>
          <p:cNvSpPr/>
          <p:nvPr/>
        </p:nvSpPr>
        <p:spPr>
          <a:xfrm>
            <a:off x="7425365" y="4244017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1600" b="1" dirty="0">
                <a:solidFill>
                  <a:srgbClr val="FFFFFF"/>
                </a:solidFill>
                <a:latin typeface="Roboto Condensed"/>
              </a:rPr>
              <a:t>납품업체정보관리</a:t>
            </a:r>
            <a:endParaRPr lang="en-US" sz="1600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0" name="Rounded Rectangle 88">
            <a:extLst>
              <a:ext uri="{FF2B5EF4-FFF2-40B4-BE49-F238E27FC236}">
                <a16:creationId xmlns:a16="http://schemas.microsoft.com/office/drawing/2014/main" id="{D53E01C8-4C98-4749-8B65-78683E4679F0}"/>
              </a:ext>
            </a:extLst>
          </p:cNvPr>
          <p:cNvSpPr/>
          <p:nvPr/>
        </p:nvSpPr>
        <p:spPr>
          <a:xfrm>
            <a:off x="7425365" y="4813492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납품일자관리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1" name="Rounded Rectangle 88">
            <a:extLst>
              <a:ext uri="{FF2B5EF4-FFF2-40B4-BE49-F238E27FC236}">
                <a16:creationId xmlns:a16="http://schemas.microsoft.com/office/drawing/2014/main" id="{520069E3-6EE8-445E-A0ED-F89F30F4A440}"/>
              </a:ext>
            </a:extLst>
          </p:cNvPr>
          <p:cNvSpPr/>
          <p:nvPr/>
        </p:nvSpPr>
        <p:spPr>
          <a:xfrm>
            <a:off x="7439793" y="5382967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입고관리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44" name="Rounded Rectangle 88">
            <a:extLst>
              <a:ext uri="{FF2B5EF4-FFF2-40B4-BE49-F238E27FC236}">
                <a16:creationId xmlns:a16="http://schemas.microsoft.com/office/drawing/2014/main" id="{67CF7F77-49BB-448D-A193-58F9509E764A}"/>
              </a:ext>
            </a:extLst>
          </p:cNvPr>
          <p:cNvSpPr/>
          <p:nvPr/>
        </p:nvSpPr>
        <p:spPr>
          <a:xfrm>
            <a:off x="2745787" y="5382967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물류관리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2" name="Rounded Rectangle 72">
            <a:extLst>
              <a:ext uri="{FF2B5EF4-FFF2-40B4-BE49-F238E27FC236}">
                <a16:creationId xmlns:a16="http://schemas.microsoft.com/office/drawing/2014/main" id="{8E47CD12-7B7D-4C11-9523-E717E3AE238D}"/>
              </a:ext>
            </a:extLst>
          </p:cNvPr>
          <p:cNvSpPr/>
          <p:nvPr/>
        </p:nvSpPr>
        <p:spPr>
          <a:xfrm>
            <a:off x="9765154" y="3021302"/>
            <a:ext cx="2151288" cy="4608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품질관리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3" name="Rounded Rectangle 88">
            <a:extLst>
              <a:ext uri="{FF2B5EF4-FFF2-40B4-BE49-F238E27FC236}">
                <a16:creationId xmlns:a16="http://schemas.microsoft.com/office/drawing/2014/main" id="{609BD5C2-56F7-4A0E-8355-62416B072288}"/>
              </a:ext>
            </a:extLst>
          </p:cNvPr>
          <p:cNvSpPr/>
          <p:nvPr/>
        </p:nvSpPr>
        <p:spPr>
          <a:xfrm>
            <a:off x="9765154" y="4238374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en-US" sz="2133" b="1" dirty="0">
                <a:solidFill>
                  <a:srgbClr val="FFFFFF"/>
                </a:solidFill>
                <a:latin typeface="Roboto Condensed"/>
              </a:rPr>
              <a:t>QC </a:t>
            </a:r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4" name="Rounded Rectangle 88">
            <a:extLst>
              <a:ext uri="{FF2B5EF4-FFF2-40B4-BE49-F238E27FC236}">
                <a16:creationId xmlns:a16="http://schemas.microsoft.com/office/drawing/2014/main" id="{F0A0B454-90CB-4F94-BD18-A273098C469B}"/>
              </a:ext>
            </a:extLst>
          </p:cNvPr>
          <p:cNvSpPr/>
          <p:nvPr/>
        </p:nvSpPr>
        <p:spPr>
          <a:xfrm>
            <a:off x="7425365" y="3026945"/>
            <a:ext cx="2151288" cy="46085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입고정보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8" name="Rounded Rectangle 88">
            <a:extLst>
              <a:ext uri="{FF2B5EF4-FFF2-40B4-BE49-F238E27FC236}">
                <a16:creationId xmlns:a16="http://schemas.microsoft.com/office/drawing/2014/main" id="{96F85A8A-1A55-4A81-A649-2755D1EC044E}"/>
              </a:ext>
            </a:extLst>
          </p:cNvPr>
          <p:cNvSpPr/>
          <p:nvPr/>
        </p:nvSpPr>
        <p:spPr>
          <a:xfrm>
            <a:off x="2745787" y="5979735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포장관리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70" name="Rounded Rectangle 88">
            <a:extLst>
              <a:ext uri="{FF2B5EF4-FFF2-40B4-BE49-F238E27FC236}">
                <a16:creationId xmlns:a16="http://schemas.microsoft.com/office/drawing/2014/main" id="{58521196-129A-4785-B622-CB2078434E26}"/>
              </a:ext>
            </a:extLst>
          </p:cNvPr>
          <p:cNvSpPr/>
          <p:nvPr/>
        </p:nvSpPr>
        <p:spPr>
          <a:xfrm>
            <a:off x="9765154" y="4813492"/>
            <a:ext cx="2151288" cy="460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en-US" sz="2133" b="1" dirty="0">
                <a:solidFill>
                  <a:srgbClr val="FFFFFF"/>
                </a:solidFill>
                <a:latin typeface="Roboto Condensed"/>
              </a:rPr>
              <a:t>QA</a:t>
            </a:r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 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cxnSp>
        <p:nvCxnSpPr>
          <p:cNvPr id="71" name="Straight Connector 103">
            <a:extLst>
              <a:ext uri="{FF2B5EF4-FFF2-40B4-BE49-F238E27FC236}">
                <a16:creationId xmlns:a16="http://schemas.microsoft.com/office/drawing/2014/main" id="{6C31F677-3E93-4B0D-8BA3-0EF61840F262}"/>
              </a:ext>
            </a:extLst>
          </p:cNvPr>
          <p:cNvCxnSpPr>
            <a:cxnSpLocks/>
          </p:cNvCxnSpPr>
          <p:nvPr/>
        </p:nvCxnSpPr>
        <p:spPr>
          <a:xfrm flipH="1" flipV="1">
            <a:off x="492850" y="4174832"/>
            <a:ext cx="11431633" cy="1487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07">
            <a:extLst>
              <a:ext uri="{FF2B5EF4-FFF2-40B4-BE49-F238E27FC236}">
                <a16:creationId xmlns:a16="http://schemas.microsoft.com/office/drawing/2014/main" id="{C057A0F0-139D-4DD4-A7FB-EEDEEF458E87}"/>
              </a:ext>
            </a:extLst>
          </p:cNvPr>
          <p:cNvCxnSpPr>
            <a:cxnSpLocks/>
          </p:cNvCxnSpPr>
          <p:nvPr/>
        </p:nvCxnSpPr>
        <p:spPr>
          <a:xfrm flipH="1" flipV="1">
            <a:off x="465583" y="2985580"/>
            <a:ext cx="11423592" cy="2175"/>
          </a:xfrm>
          <a:prstGeom prst="line">
            <a:avLst/>
          </a:prstGeom>
          <a:ln w="19050" cap="rnd">
            <a:solidFill>
              <a:schemeClr val="accent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04">
            <a:extLst>
              <a:ext uri="{FF2B5EF4-FFF2-40B4-BE49-F238E27FC236}">
                <a16:creationId xmlns:a16="http://schemas.microsoft.com/office/drawing/2014/main" id="{BEDB230C-5964-4664-A695-5C71456699B3}"/>
              </a:ext>
            </a:extLst>
          </p:cNvPr>
          <p:cNvCxnSpPr>
            <a:cxnSpLocks/>
          </p:cNvCxnSpPr>
          <p:nvPr/>
        </p:nvCxnSpPr>
        <p:spPr>
          <a:xfrm flipH="1">
            <a:off x="465584" y="1616851"/>
            <a:ext cx="11423591" cy="1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119">
            <a:extLst>
              <a:ext uri="{FF2B5EF4-FFF2-40B4-BE49-F238E27FC236}">
                <a16:creationId xmlns:a16="http://schemas.microsoft.com/office/drawing/2014/main" id="{B5846448-41F2-4C03-8110-BDB00080F2D4}"/>
              </a:ext>
            </a:extLst>
          </p:cNvPr>
          <p:cNvSpPr/>
          <p:nvPr/>
        </p:nvSpPr>
        <p:spPr>
          <a:xfrm>
            <a:off x="405998" y="1409352"/>
            <a:ext cx="969796" cy="16229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Function</a:t>
            </a:r>
            <a:endParaRPr lang="en-US" sz="1100" dirty="0"/>
          </a:p>
        </p:txBody>
      </p:sp>
      <p:sp>
        <p:nvSpPr>
          <p:cNvPr id="76" name="Rounded Rectangle 119">
            <a:extLst>
              <a:ext uri="{FF2B5EF4-FFF2-40B4-BE49-F238E27FC236}">
                <a16:creationId xmlns:a16="http://schemas.microsoft.com/office/drawing/2014/main" id="{73CE0D48-88DE-413C-AF76-C88EE5677812}"/>
              </a:ext>
            </a:extLst>
          </p:cNvPr>
          <p:cNvSpPr/>
          <p:nvPr/>
        </p:nvSpPr>
        <p:spPr>
          <a:xfrm>
            <a:off x="405998" y="2771598"/>
            <a:ext cx="969796" cy="15528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Sub-Function</a:t>
            </a:r>
          </a:p>
        </p:txBody>
      </p:sp>
      <p:sp>
        <p:nvSpPr>
          <p:cNvPr id="77" name="Rounded Rectangle 119">
            <a:extLst>
              <a:ext uri="{FF2B5EF4-FFF2-40B4-BE49-F238E27FC236}">
                <a16:creationId xmlns:a16="http://schemas.microsoft.com/office/drawing/2014/main" id="{95A4A35C-60BC-4C3B-912F-52CCB3B8BEB0}"/>
              </a:ext>
            </a:extLst>
          </p:cNvPr>
          <p:cNvSpPr/>
          <p:nvPr/>
        </p:nvSpPr>
        <p:spPr>
          <a:xfrm>
            <a:off x="465583" y="3964192"/>
            <a:ext cx="969796" cy="15528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623743124"/>
      </p:ext>
    </p:extLst>
  </p:cSld>
  <p:clrMapOvr>
    <a:masterClrMapping/>
  </p:clrMapOvr>
  <p:transition advTm="6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전사 주제영역 모델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32136" y="1530540"/>
            <a:ext cx="1588705" cy="2055112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xtBox 21"/>
          <p:cNvSpPr txBox="1"/>
          <p:nvPr/>
        </p:nvSpPr>
        <p:spPr>
          <a:xfrm>
            <a:off x="1607500" y="1972808"/>
            <a:ext cx="1437977" cy="210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1775912" y="1322834"/>
            <a:ext cx="1101153" cy="518435"/>
            <a:chOff x="1240058" y="1117599"/>
            <a:chExt cx="2644252" cy="445714"/>
          </a:xfrm>
        </p:grpSpPr>
        <p:sp>
          <p:nvSpPr>
            <p:cNvPr id="13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1699921" y="1245640"/>
              <a:ext cx="1724516" cy="18963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 latinLnBrk="0">
                <a:spcBef>
                  <a:spcPct val="20000"/>
                </a:spcBef>
                <a:defRPr/>
              </a:pPr>
              <a:r>
                <a:rPr lang="ko-KR" altLang="en-US" b="1" dirty="0">
                  <a:solidFill>
                    <a:schemeClr val="bg1"/>
                  </a:solidFill>
                </a:rPr>
                <a:t>인사정보</a:t>
              </a:r>
              <a:endParaRPr lang="en-US" sz="18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8533796" y="1530540"/>
            <a:ext cx="1588705" cy="2055109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8609160" y="1972809"/>
            <a:ext cx="1437977" cy="169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8777572" y="1322835"/>
            <a:ext cx="1101153" cy="518435"/>
            <a:chOff x="1240058" y="1117599"/>
            <a:chExt cx="2644252" cy="445714"/>
          </a:xfrm>
        </p:grpSpPr>
        <p:sp>
          <p:nvSpPr>
            <p:cNvPr id="20" name="Round Same Side Corner Rectangle 19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ight Triangle 20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ight Triangle 22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Text Placeholder 3"/>
            <p:cNvSpPr txBox="1">
              <a:spLocks/>
            </p:cNvSpPr>
            <p:nvPr/>
          </p:nvSpPr>
          <p:spPr>
            <a:xfrm>
              <a:off x="1699923" y="1263795"/>
              <a:ext cx="1724516" cy="15332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 latinLnBrk="0">
                <a:spcBef>
                  <a:spcPct val="20000"/>
                </a:spcBef>
                <a:defRPr/>
              </a:pPr>
              <a:r>
                <a:rPr lang="ko-KR" altLang="en-US" b="1" dirty="0">
                  <a:solidFill>
                    <a:schemeClr val="bg1"/>
                  </a:solidFill>
                </a:rPr>
                <a:t>자재정보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3256219" y="1530541"/>
            <a:ext cx="1588705" cy="205511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TextBox 31"/>
          <p:cNvSpPr txBox="1"/>
          <p:nvPr/>
        </p:nvSpPr>
        <p:spPr>
          <a:xfrm>
            <a:off x="3301741" y="1937782"/>
            <a:ext cx="1437978" cy="1998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" name="Group 16"/>
          <p:cNvGrpSpPr/>
          <p:nvPr/>
        </p:nvGrpSpPr>
        <p:grpSpPr>
          <a:xfrm>
            <a:off x="3499995" y="1322835"/>
            <a:ext cx="1101153" cy="518435"/>
            <a:chOff x="1240058" y="1117599"/>
            <a:chExt cx="2644252" cy="445714"/>
          </a:xfrm>
        </p:grpSpPr>
        <p:sp>
          <p:nvSpPr>
            <p:cNvPr id="34" name="Round Same Side Corner Rectangle 33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Right Triangle 34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ight Triangle 35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Text Placeholder 3"/>
            <p:cNvSpPr txBox="1">
              <a:spLocks/>
            </p:cNvSpPr>
            <p:nvPr/>
          </p:nvSpPr>
          <p:spPr>
            <a:xfrm>
              <a:off x="1752065" y="1254563"/>
              <a:ext cx="1620233" cy="17178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 latinLnBrk="0">
                <a:spcBef>
                  <a:spcPct val="20000"/>
                </a:spcBef>
                <a:defRPr/>
              </a:pPr>
              <a:r>
                <a:rPr lang="ko-KR" altLang="en-US" b="1" dirty="0">
                  <a:solidFill>
                    <a:schemeClr val="bg1"/>
                  </a:solidFill>
                </a:rPr>
                <a:t>업체정보</a:t>
              </a:r>
              <a:endParaRPr lang="en-US" sz="18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4961833" y="1530541"/>
            <a:ext cx="1630794" cy="2055110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extBox 38"/>
          <p:cNvSpPr txBox="1"/>
          <p:nvPr/>
        </p:nvSpPr>
        <p:spPr>
          <a:xfrm>
            <a:off x="5039193" y="1972809"/>
            <a:ext cx="1476073" cy="247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roup 16"/>
          <p:cNvGrpSpPr/>
          <p:nvPr/>
        </p:nvGrpSpPr>
        <p:grpSpPr>
          <a:xfrm>
            <a:off x="5212067" y="1322835"/>
            <a:ext cx="1130325" cy="518435"/>
            <a:chOff x="1240058" y="1117599"/>
            <a:chExt cx="2644252" cy="445714"/>
          </a:xfrm>
        </p:grpSpPr>
        <p:sp>
          <p:nvSpPr>
            <p:cNvPr id="41" name="Round Same Side Corner Rectangle 40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2" name="Right Triangle 41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3" name="Right Triangle 42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4" name="Text Placeholder 3"/>
            <p:cNvSpPr txBox="1">
              <a:spLocks/>
            </p:cNvSpPr>
            <p:nvPr/>
          </p:nvSpPr>
          <p:spPr>
            <a:xfrm>
              <a:off x="1699923" y="1228547"/>
              <a:ext cx="1724516" cy="22381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 latinLnBrk="0">
                <a:spcBef>
                  <a:spcPct val="20000"/>
                </a:spcBef>
                <a:defRPr/>
              </a:pPr>
              <a:r>
                <a:rPr lang="ko-KR" altLang="en-US" b="1" dirty="0">
                  <a:solidFill>
                    <a:schemeClr val="bg1"/>
                  </a:solidFill>
                </a:rPr>
                <a:t>제품정보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6727085" y="1530539"/>
            <a:ext cx="1665793" cy="2055109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/>
          <p:cNvSpPr txBox="1"/>
          <p:nvPr/>
        </p:nvSpPr>
        <p:spPr>
          <a:xfrm>
            <a:off x="6806106" y="1972808"/>
            <a:ext cx="1507752" cy="206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7" name="Group 16"/>
          <p:cNvGrpSpPr/>
          <p:nvPr/>
        </p:nvGrpSpPr>
        <p:grpSpPr>
          <a:xfrm>
            <a:off x="6982689" y="1322834"/>
            <a:ext cx="1154583" cy="518435"/>
            <a:chOff x="1240058" y="1117599"/>
            <a:chExt cx="2644252" cy="445714"/>
          </a:xfrm>
        </p:grpSpPr>
        <p:sp>
          <p:nvSpPr>
            <p:cNvPr id="48" name="Round Same Side Corner Rectangle 47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9" name="Right Triangle 48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0" name="Right Triangle 49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1" name="Text Placeholder 3"/>
            <p:cNvSpPr txBox="1">
              <a:spLocks/>
            </p:cNvSpPr>
            <p:nvPr/>
          </p:nvSpPr>
          <p:spPr>
            <a:xfrm>
              <a:off x="1739828" y="1247111"/>
              <a:ext cx="1644712" cy="186693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 latinLnBrk="0">
                <a:spcBef>
                  <a:spcPct val="20000"/>
                </a:spcBef>
                <a:defRPr/>
              </a:pPr>
              <a:r>
                <a:rPr lang="ko-KR" altLang="en-US" b="1" dirty="0">
                  <a:solidFill>
                    <a:schemeClr val="bg1"/>
                  </a:solidFill>
                </a:rPr>
                <a:t>품질정보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Rounded Rectangle 16">
            <a:extLst>
              <a:ext uri="{FF2B5EF4-FFF2-40B4-BE49-F238E27FC236}">
                <a16:creationId xmlns:a16="http://schemas.microsoft.com/office/drawing/2014/main" id="{6A84A373-2F50-42F6-9016-84C2FD85E2AE}"/>
              </a:ext>
            </a:extLst>
          </p:cNvPr>
          <p:cNvSpPr/>
          <p:nvPr/>
        </p:nvSpPr>
        <p:spPr>
          <a:xfrm>
            <a:off x="8550112" y="3937753"/>
            <a:ext cx="1588705" cy="2049610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5A4B61-C826-4B2A-9315-B2B922B71033}"/>
              </a:ext>
            </a:extLst>
          </p:cNvPr>
          <p:cNvSpPr txBox="1"/>
          <p:nvPr/>
        </p:nvSpPr>
        <p:spPr>
          <a:xfrm>
            <a:off x="8625476" y="4396315"/>
            <a:ext cx="1437977" cy="1760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1" name="Group 16">
            <a:extLst>
              <a:ext uri="{FF2B5EF4-FFF2-40B4-BE49-F238E27FC236}">
                <a16:creationId xmlns:a16="http://schemas.microsoft.com/office/drawing/2014/main" id="{E95D7774-68DA-417B-8B59-5688CF64A000}"/>
              </a:ext>
            </a:extLst>
          </p:cNvPr>
          <p:cNvGrpSpPr/>
          <p:nvPr/>
        </p:nvGrpSpPr>
        <p:grpSpPr>
          <a:xfrm>
            <a:off x="8793888" y="3722394"/>
            <a:ext cx="1101153" cy="537535"/>
            <a:chOff x="1240058" y="1117599"/>
            <a:chExt cx="2644252" cy="445714"/>
          </a:xfrm>
        </p:grpSpPr>
        <p:sp>
          <p:nvSpPr>
            <p:cNvPr id="92" name="Round Same Side Corner Rectangle 19">
              <a:extLst>
                <a:ext uri="{FF2B5EF4-FFF2-40B4-BE49-F238E27FC236}">
                  <a16:creationId xmlns:a16="http://schemas.microsoft.com/office/drawing/2014/main" id="{3A459AB1-FD6B-47EE-A145-0A1454898849}"/>
                </a:ext>
              </a:extLst>
            </p:cNvPr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3" name="Right Triangle 20">
              <a:extLst>
                <a:ext uri="{FF2B5EF4-FFF2-40B4-BE49-F238E27FC236}">
                  <a16:creationId xmlns:a16="http://schemas.microsoft.com/office/drawing/2014/main" id="{CBE1378D-9893-46EF-970B-42A53121A609}"/>
                </a:ext>
              </a:extLst>
            </p:cNvPr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4" name="Right Triangle 22">
              <a:extLst>
                <a:ext uri="{FF2B5EF4-FFF2-40B4-BE49-F238E27FC236}">
                  <a16:creationId xmlns:a16="http://schemas.microsoft.com/office/drawing/2014/main" id="{30E9C7A4-F74F-4227-A40D-0A2DDE4C1FAE}"/>
                </a:ext>
              </a:extLst>
            </p:cNvPr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Text Placeholder 3">
              <a:extLst>
                <a:ext uri="{FF2B5EF4-FFF2-40B4-BE49-F238E27FC236}">
                  <a16:creationId xmlns:a16="http://schemas.microsoft.com/office/drawing/2014/main" id="{06937989-1B3C-4B5E-AB55-92D5187DA674}"/>
                </a:ext>
              </a:extLst>
            </p:cNvPr>
            <p:cNvSpPr txBox="1">
              <a:spLocks/>
            </p:cNvSpPr>
            <p:nvPr/>
          </p:nvSpPr>
          <p:spPr>
            <a:xfrm>
              <a:off x="1699921" y="1251135"/>
              <a:ext cx="1724516" cy="17864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 latinLnBrk="0">
                <a:spcBef>
                  <a:spcPct val="20000"/>
                </a:spcBef>
                <a:defRPr/>
              </a:pPr>
              <a:r>
                <a:rPr lang="ko-KR" altLang="en-US" b="1" dirty="0">
                  <a:solidFill>
                    <a:schemeClr val="bg1"/>
                  </a:solidFill>
                </a:rPr>
                <a:t>환경관리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7" name="Rounded Rectangle 24">
            <a:extLst>
              <a:ext uri="{FF2B5EF4-FFF2-40B4-BE49-F238E27FC236}">
                <a16:creationId xmlns:a16="http://schemas.microsoft.com/office/drawing/2014/main" id="{7397E27E-6100-4496-88C4-95C35BF6F1F0}"/>
              </a:ext>
            </a:extLst>
          </p:cNvPr>
          <p:cNvSpPr/>
          <p:nvPr/>
        </p:nvSpPr>
        <p:spPr>
          <a:xfrm>
            <a:off x="1497666" y="3966779"/>
            <a:ext cx="1588705" cy="2020584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E8FF4B-9FD9-4329-A5DF-70525EF666C3}"/>
              </a:ext>
            </a:extLst>
          </p:cNvPr>
          <p:cNvSpPr txBox="1"/>
          <p:nvPr/>
        </p:nvSpPr>
        <p:spPr>
          <a:xfrm>
            <a:off x="1573030" y="4427595"/>
            <a:ext cx="14379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9" name="Group 16">
            <a:extLst>
              <a:ext uri="{FF2B5EF4-FFF2-40B4-BE49-F238E27FC236}">
                <a16:creationId xmlns:a16="http://schemas.microsoft.com/office/drawing/2014/main" id="{05BA7D91-A4EA-42FA-ABD2-37B01F71E4A5}"/>
              </a:ext>
            </a:extLst>
          </p:cNvPr>
          <p:cNvGrpSpPr/>
          <p:nvPr/>
        </p:nvGrpSpPr>
        <p:grpSpPr>
          <a:xfrm>
            <a:off x="1741442" y="3750360"/>
            <a:ext cx="1101153" cy="540179"/>
            <a:chOff x="1240058" y="1117599"/>
            <a:chExt cx="2644252" cy="445714"/>
          </a:xfrm>
        </p:grpSpPr>
        <p:sp>
          <p:nvSpPr>
            <p:cNvPr id="100" name="Round Same Side Corner Rectangle 27">
              <a:extLst>
                <a:ext uri="{FF2B5EF4-FFF2-40B4-BE49-F238E27FC236}">
                  <a16:creationId xmlns:a16="http://schemas.microsoft.com/office/drawing/2014/main" id="{839878C0-C34A-4418-8C5E-F24C9DB78C2C}"/>
                </a:ext>
              </a:extLst>
            </p:cNvPr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1" name="Right Triangle 28">
              <a:extLst>
                <a:ext uri="{FF2B5EF4-FFF2-40B4-BE49-F238E27FC236}">
                  <a16:creationId xmlns:a16="http://schemas.microsoft.com/office/drawing/2014/main" id="{76E4F762-218A-4581-9F84-1F5070742AC0}"/>
                </a:ext>
              </a:extLst>
            </p:cNvPr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Right Triangle 29">
              <a:extLst>
                <a:ext uri="{FF2B5EF4-FFF2-40B4-BE49-F238E27FC236}">
                  <a16:creationId xmlns:a16="http://schemas.microsoft.com/office/drawing/2014/main" id="{0B64A231-55C7-4BA5-B1D8-037C6EB1D047}"/>
                </a:ext>
              </a:extLst>
            </p:cNvPr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" name="Text Placeholder 3">
              <a:extLst>
                <a:ext uri="{FF2B5EF4-FFF2-40B4-BE49-F238E27FC236}">
                  <a16:creationId xmlns:a16="http://schemas.microsoft.com/office/drawing/2014/main" id="{02C40FC5-B2C2-4476-B649-C95082E4FE60}"/>
                </a:ext>
              </a:extLst>
            </p:cNvPr>
            <p:cNvSpPr txBox="1">
              <a:spLocks/>
            </p:cNvSpPr>
            <p:nvPr/>
          </p:nvSpPr>
          <p:spPr>
            <a:xfrm>
              <a:off x="1484359" y="1251574"/>
              <a:ext cx="2155647" cy="17776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 latinLnBrk="0">
                <a:spcBef>
                  <a:spcPct val="20000"/>
                </a:spcBef>
                <a:defRPr/>
              </a:pPr>
              <a:r>
                <a:rPr lang="ko-KR" altLang="en-US" b="1" dirty="0">
                  <a:solidFill>
                    <a:schemeClr val="bg1"/>
                  </a:solidFill>
                </a:rPr>
                <a:t>시스템관리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5" name="Rounded Rectangle 26">
            <a:extLst>
              <a:ext uri="{FF2B5EF4-FFF2-40B4-BE49-F238E27FC236}">
                <a16:creationId xmlns:a16="http://schemas.microsoft.com/office/drawing/2014/main" id="{9C9DC26C-39D4-453E-88C7-A66A2E6AFEBC}"/>
              </a:ext>
            </a:extLst>
          </p:cNvPr>
          <p:cNvSpPr/>
          <p:nvPr/>
        </p:nvSpPr>
        <p:spPr>
          <a:xfrm>
            <a:off x="4982875" y="3965719"/>
            <a:ext cx="1588705" cy="2024294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BF1DD04-5652-49FA-885F-576EDE5FCA0D}"/>
              </a:ext>
            </a:extLst>
          </p:cNvPr>
          <p:cNvSpPr txBox="1"/>
          <p:nvPr/>
        </p:nvSpPr>
        <p:spPr>
          <a:xfrm>
            <a:off x="5058239" y="4424281"/>
            <a:ext cx="1437978" cy="2071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7" name="Group 16">
            <a:extLst>
              <a:ext uri="{FF2B5EF4-FFF2-40B4-BE49-F238E27FC236}">
                <a16:creationId xmlns:a16="http://schemas.microsoft.com/office/drawing/2014/main" id="{745FFF9F-A1E9-4929-BD04-0D4885C3BC2D}"/>
              </a:ext>
            </a:extLst>
          </p:cNvPr>
          <p:cNvGrpSpPr/>
          <p:nvPr/>
        </p:nvGrpSpPr>
        <p:grpSpPr>
          <a:xfrm>
            <a:off x="5226651" y="3750360"/>
            <a:ext cx="1101153" cy="537535"/>
            <a:chOff x="1240058" y="1117599"/>
            <a:chExt cx="2644252" cy="445714"/>
          </a:xfrm>
        </p:grpSpPr>
        <p:sp>
          <p:nvSpPr>
            <p:cNvPr id="108" name="Round Same Side Corner Rectangle 33">
              <a:extLst>
                <a:ext uri="{FF2B5EF4-FFF2-40B4-BE49-F238E27FC236}">
                  <a16:creationId xmlns:a16="http://schemas.microsoft.com/office/drawing/2014/main" id="{CFA19DC9-7BA7-4DE5-B47E-119EE800C9B9}"/>
                </a:ext>
              </a:extLst>
            </p:cNvPr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Right Triangle 34">
              <a:extLst>
                <a:ext uri="{FF2B5EF4-FFF2-40B4-BE49-F238E27FC236}">
                  <a16:creationId xmlns:a16="http://schemas.microsoft.com/office/drawing/2014/main" id="{045BA9A2-2217-4DE1-889B-E2422E95FA25}"/>
                </a:ext>
              </a:extLst>
            </p:cNvPr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0" name="Right Triangle 35">
              <a:extLst>
                <a:ext uri="{FF2B5EF4-FFF2-40B4-BE49-F238E27FC236}">
                  <a16:creationId xmlns:a16="http://schemas.microsoft.com/office/drawing/2014/main" id="{7EAB592F-EA15-4EFA-A00D-5BB6534DE791}"/>
                </a:ext>
              </a:extLst>
            </p:cNvPr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1" name="Text Placeholder 3">
              <a:extLst>
                <a:ext uri="{FF2B5EF4-FFF2-40B4-BE49-F238E27FC236}">
                  <a16:creationId xmlns:a16="http://schemas.microsoft.com/office/drawing/2014/main" id="{9BB30BC8-6BCE-4959-AC60-BDFB68301D18}"/>
                </a:ext>
              </a:extLst>
            </p:cNvPr>
            <p:cNvSpPr txBox="1">
              <a:spLocks/>
            </p:cNvSpPr>
            <p:nvPr/>
          </p:nvSpPr>
          <p:spPr>
            <a:xfrm>
              <a:off x="1699923" y="1251136"/>
              <a:ext cx="1724516" cy="17864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 latinLnBrk="0">
                <a:spcBef>
                  <a:spcPct val="20000"/>
                </a:spcBef>
                <a:defRPr/>
              </a:pPr>
              <a:r>
                <a:rPr lang="ko-KR" altLang="en-US" b="1" dirty="0">
                  <a:solidFill>
                    <a:schemeClr val="bg1"/>
                  </a:solidFill>
                </a:rPr>
                <a:t>공사정보</a:t>
              </a:r>
              <a:endParaRPr lang="en-US" sz="18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Rounded Rectangle 44">
            <a:extLst>
              <a:ext uri="{FF2B5EF4-FFF2-40B4-BE49-F238E27FC236}">
                <a16:creationId xmlns:a16="http://schemas.microsoft.com/office/drawing/2014/main" id="{C0840F89-D9FF-48B0-BBB5-7F353FD13AC6}"/>
              </a:ext>
            </a:extLst>
          </p:cNvPr>
          <p:cNvSpPr/>
          <p:nvPr/>
        </p:nvSpPr>
        <p:spPr>
          <a:xfrm>
            <a:off x="6759021" y="3965719"/>
            <a:ext cx="1665793" cy="2021644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B46BA22-8ACE-431D-AF8E-E80F1A65F45F}"/>
              </a:ext>
            </a:extLst>
          </p:cNvPr>
          <p:cNvSpPr txBox="1"/>
          <p:nvPr/>
        </p:nvSpPr>
        <p:spPr>
          <a:xfrm>
            <a:off x="6838042" y="4424281"/>
            <a:ext cx="1507752" cy="2143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5" name="Group 16">
            <a:extLst>
              <a:ext uri="{FF2B5EF4-FFF2-40B4-BE49-F238E27FC236}">
                <a16:creationId xmlns:a16="http://schemas.microsoft.com/office/drawing/2014/main" id="{0C46519E-9AE8-4459-9300-CE594BD670E1}"/>
              </a:ext>
            </a:extLst>
          </p:cNvPr>
          <p:cNvGrpSpPr/>
          <p:nvPr/>
        </p:nvGrpSpPr>
        <p:grpSpPr>
          <a:xfrm>
            <a:off x="7014625" y="3750360"/>
            <a:ext cx="1154583" cy="537535"/>
            <a:chOff x="1240058" y="1117599"/>
            <a:chExt cx="2644252" cy="445714"/>
          </a:xfrm>
        </p:grpSpPr>
        <p:sp>
          <p:nvSpPr>
            <p:cNvPr id="116" name="Round Same Side Corner Rectangle 47">
              <a:extLst>
                <a:ext uri="{FF2B5EF4-FFF2-40B4-BE49-F238E27FC236}">
                  <a16:creationId xmlns:a16="http://schemas.microsoft.com/office/drawing/2014/main" id="{87A5F785-8A70-4A83-BFB7-6DCD7E0CF982}"/>
                </a:ext>
              </a:extLst>
            </p:cNvPr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7" name="Right Triangle 48">
              <a:extLst>
                <a:ext uri="{FF2B5EF4-FFF2-40B4-BE49-F238E27FC236}">
                  <a16:creationId xmlns:a16="http://schemas.microsoft.com/office/drawing/2014/main" id="{9609160A-78AA-473D-8751-4ACFBCF5C5A3}"/>
                </a:ext>
              </a:extLst>
            </p:cNvPr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8" name="Right Triangle 49">
              <a:extLst>
                <a:ext uri="{FF2B5EF4-FFF2-40B4-BE49-F238E27FC236}">
                  <a16:creationId xmlns:a16="http://schemas.microsoft.com/office/drawing/2014/main" id="{D1C3C2C7-E26B-44D8-9643-FD07F6963A22}"/>
                </a:ext>
              </a:extLst>
            </p:cNvPr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9" name="Text Placeholder 3">
              <a:extLst>
                <a:ext uri="{FF2B5EF4-FFF2-40B4-BE49-F238E27FC236}">
                  <a16:creationId xmlns:a16="http://schemas.microsoft.com/office/drawing/2014/main" id="{EC29833F-8D93-4EDE-8023-F70B0E77D8FD}"/>
                </a:ext>
              </a:extLst>
            </p:cNvPr>
            <p:cNvSpPr txBox="1">
              <a:spLocks/>
            </p:cNvSpPr>
            <p:nvPr/>
          </p:nvSpPr>
          <p:spPr>
            <a:xfrm>
              <a:off x="1739833" y="1251136"/>
              <a:ext cx="1644712" cy="17864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 latinLnBrk="0">
                <a:spcBef>
                  <a:spcPct val="20000"/>
                </a:spcBef>
                <a:defRPr/>
              </a:pPr>
              <a:r>
                <a:rPr lang="ko-KR" altLang="en-US" b="1" dirty="0">
                  <a:solidFill>
                    <a:schemeClr val="bg1"/>
                  </a:solidFill>
                </a:rPr>
                <a:t>영업정보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C650C3A-819D-4DBF-ABF9-775309299866}"/>
              </a:ext>
            </a:extLst>
          </p:cNvPr>
          <p:cNvGrpSpPr/>
          <p:nvPr/>
        </p:nvGrpSpPr>
        <p:grpSpPr>
          <a:xfrm>
            <a:off x="1562343" y="2011431"/>
            <a:ext cx="1534691" cy="1537409"/>
            <a:chOff x="849279" y="1910763"/>
            <a:chExt cx="1534691" cy="1537409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765DD6D-6C24-4562-A20C-0F618B0B4BDA}"/>
                </a:ext>
              </a:extLst>
            </p:cNvPr>
            <p:cNvSpPr txBox="1"/>
            <p:nvPr/>
          </p:nvSpPr>
          <p:spPr>
            <a:xfrm>
              <a:off x="849279" y="1910763"/>
              <a:ext cx="1534691" cy="1537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인사기본정보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급여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인사교육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복리후생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29" name="Straight Connector 33">
              <a:extLst>
                <a:ext uri="{FF2B5EF4-FFF2-40B4-BE49-F238E27FC236}">
                  <a16:creationId xmlns:a16="http://schemas.microsoft.com/office/drawing/2014/main" id="{41C38787-EAB4-4DA9-A95B-EA764307BAFC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2246851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34">
              <a:extLst>
                <a:ext uri="{FF2B5EF4-FFF2-40B4-BE49-F238E27FC236}">
                  <a16:creationId xmlns:a16="http://schemas.microsoft.com/office/drawing/2014/main" id="{347AF51A-C730-483F-BEA2-D534FD820B54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2656907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35">
              <a:extLst>
                <a:ext uri="{FF2B5EF4-FFF2-40B4-BE49-F238E27FC236}">
                  <a16:creationId xmlns:a16="http://schemas.microsoft.com/office/drawing/2014/main" id="{DA31AAC3-891D-4B93-9138-6CBAD8F0A4F5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3040954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37">
              <a:extLst>
                <a:ext uri="{FF2B5EF4-FFF2-40B4-BE49-F238E27FC236}">
                  <a16:creationId xmlns:a16="http://schemas.microsoft.com/office/drawing/2014/main" id="{36E4FD1E-7383-42EF-9349-8B1388B4B686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3425000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A699A4E9-E715-4852-891E-DE24A056A8CB}"/>
              </a:ext>
            </a:extLst>
          </p:cNvPr>
          <p:cNvGrpSpPr/>
          <p:nvPr/>
        </p:nvGrpSpPr>
        <p:grpSpPr>
          <a:xfrm>
            <a:off x="6759441" y="1933491"/>
            <a:ext cx="1534691" cy="1149802"/>
            <a:chOff x="849279" y="1910763"/>
            <a:chExt cx="1534691" cy="1149802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F426EDD-4247-49D9-9B63-472092634330}"/>
                </a:ext>
              </a:extLst>
            </p:cNvPr>
            <p:cNvSpPr txBox="1"/>
            <p:nvPr/>
          </p:nvSpPr>
          <p:spPr>
            <a:xfrm>
              <a:off x="849279" y="1910763"/>
              <a:ext cx="1534691" cy="1149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QC</a:t>
              </a:r>
            </a:p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QA</a:t>
              </a:r>
            </a:p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제품성적서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49" name="Straight Connector 33">
              <a:extLst>
                <a:ext uri="{FF2B5EF4-FFF2-40B4-BE49-F238E27FC236}">
                  <a16:creationId xmlns:a16="http://schemas.microsoft.com/office/drawing/2014/main" id="{90E33024-04FD-4CF8-80A6-F9898599BB01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2246851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34">
              <a:extLst>
                <a:ext uri="{FF2B5EF4-FFF2-40B4-BE49-F238E27FC236}">
                  <a16:creationId xmlns:a16="http://schemas.microsoft.com/office/drawing/2014/main" id="{C4A620A2-96D4-4CCF-8E7C-211B7EE4A1E1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2656907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35">
              <a:extLst>
                <a:ext uri="{FF2B5EF4-FFF2-40B4-BE49-F238E27FC236}">
                  <a16:creationId xmlns:a16="http://schemas.microsoft.com/office/drawing/2014/main" id="{66599155-1C14-4932-B8D3-375C8E23C3E4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3040954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7F5AB538-96B0-4C40-8318-9967FACB7EB1}"/>
              </a:ext>
            </a:extLst>
          </p:cNvPr>
          <p:cNvGrpSpPr/>
          <p:nvPr/>
        </p:nvGrpSpPr>
        <p:grpSpPr>
          <a:xfrm>
            <a:off x="4999969" y="2006450"/>
            <a:ext cx="1534691" cy="1537409"/>
            <a:chOff x="816571" y="1910763"/>
            <a:chExt cx="1534691" cy="1537409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C0DEB2-ECE7-440C-8B89-72229B990A20}"/>
                </a:ext>
              </a:extLst>
            </p:cNvPr>
            <p:cNvSpPr txBox="1"/>
            <p:nvPr/>
          </p:nvSpPr>
          <p:spPr>
            <a:xfrm>
              <a:off x="816571" y="1910763"/>
              <a:ext cx="1534691" cy="1537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제품코드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제품정보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제품가격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평가정보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61" name="Straight Connector 33">
              <a:extLst>
                <a:ext uri="{FF2B5EF4-FFF2-40B4-BE49-F238E27FC236}">
                  <a16:creationId xmlns:a16="http://schemas.microsoft.com/office/drawing/2014/main" id="{CFA27F27-1D0D-4221-B91E-29C3591909B6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2246851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34">
              <a:extLst>
                <a:ext uri="{FF2B5EF4-FFF2-40B4-BE49-F238E27FC236}">
                  <a16:creationId xmlns:a16="http://schemas.microsoft.com/office/drawing/2014/main" id="{82A2AAB0-EF1D-44AB-95F2-0494E7175FD6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2656907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35">
              <a:extLst>
                <a:ext uri="{FF2B5EF4-FFF2-40B4-BE49-F238E27FC236}">
                  <a16:creationId xmlns:a16="http://schemas.microsoft.com/office/drawing/2014/main" id="{E478292A-C7C9-43AD-B624-C2DCD55EA712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3040954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37">
              <a:extLst>
                <a:ext uri="{FF2B5EF4-FFF2-40B4-BE49-F238E27FC236}">
                  <a16:creationId xmlns:a16="http://schemas.microsoft.com/office/drawing/2014/main" id="{C9C98ADD-37E3-4593-9E7A-98A19A836EE9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3425000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0F3445B0-974D-4623-B6B9-414D1F1B7910}"/>
              </a:ext>
            </a:extLst>
          </p:cNvPr>
          <p:cNvGrpSpPr/>
          <p:nvPr/>
        </p:nvGrpSpPr>
        <p:grpSpPr>
          <a:xfrm>
            <a:off x="8533796" y="1968442"/>
            <a:ext cx="1534691" cy="1541754"/>
            <a:chOff x="823255" y="1883246"/>
            <a:chExt cx="1534691" cy="154175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B1AF2A7-02B9-41A6-B34A-D67FD480D3BF}"/>
                </a:ext>
              </a:extLst>
            </p:cNvPr>
            <p:cNvSpPr txBox="1"/>
            <p:nvPr/>
          </p:nvSpPr>
          <p:spPr>
            <a:xfrm>
              <a:off x="823255" y="1883246"/>
              <a:ext cx="1534691" cy="1537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자재코드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자재정보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자재금액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자재평가서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67" name="Straight Connector 33">
              <a:extLst>
                <a:ext uri="{FF2B5EF4-FFF2-40B4-BE49-F238E27FC236}">
                  <a16:creationId xmlns:a16="http://schemas.microsoft.com/office/drawing/2014/main" id="{7EE2C454-5C4C-4383-B936-DDAEDA549F8D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2246851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34">
              <a:extLst>
                <a:ext uri="{FF2B5EF4-FFF2-40B4-BE49-F238E27FC236}">
                  <a16:creationId xmlns:a16="http://schemas.microsoft.com/office/drawing/2014/main" id="{7A82D35B-51ED-4C0E-AFA1-20829E00F3D7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2656907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35">
              <a:extLst>
                <a:ext uri="{FF2B5EF4-FFF2-40B4-BE49-F238E27FC236}">
                  <a16:creationId xmlns:a16="http://schemas.microsoft.com/office/drawing/2014/main" id="{E3B4B21C-CAD5-482E-9733-75C129CDBD5E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3040954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37">
              <a:extLst>
                <a:ext uri="{FF2B5EF4-FFF2-40B4-BE49-F238E27FC236}">
                  <a16:creationId xmlns:a16="http://schemas.microsoft.com/office/drawing/2014/main" id="{0A0F6E9D-FE0E-45B4-B0D9-A9BDA79CEC4E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3425000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AE9F8F1B-9E16-4B26-89EA-33AA16D82B85}"/>
              </a:ext>
            </a:extLst>
          </p:cNvPr>
          <p:cNvGrpSpPr/>
          <p:nvPr/>
        </p:nvGrpSpPr>
        <p:grpSpPr>
          <a:xfrm>
            <a:off x="1501693" y="4350703"/>
            <a:ext cx="1534691" cy="762838"/>
            <a:chOff x="849279" y="1910763"/>
            <a:chExt cx="1534691" cy="762838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D84AE6A-B289-42E5-938E-49F7DE5E4345}"/>
                </a:ext>
              </a:extLst>
            </p:cNvPr>
            <p:cNvSpPr txBox="1"/>
            <p:nvPr/>
          </p:nvSpPr>
          <p:spPr>
            <a:xfrm>
              <a:off x="849279" y="1910763"/>
              <a:ext cx="1534691" cy="76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전산관리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시스템자동화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73" name="Straight Connector 33">
              <a:extLst>
                <a:ext uri="{FF2B5EF4-FFF2-40B4-BE49-F238E27FC236}">
                  <a16:creationId xmlns:a16="http://schemas.microsoft.com/office/drawing/2014/main" id="{D1150179-271C-4FD9-8A5A-AD3880530AE8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2246851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34">
              <a:extLst>
                <a:ext uri="{FF2B5EF4-FFF2-40B4-BE49-F238E27FC236}">
                  <a16:creationId xmlns:a16="http://schemas.microsoft.com/office/drawing/2014/main" id="{3B982979-FFA2-4403-B248-FD3D21E3CEE9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2656907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AF60EC2F-8291-464B-9F4F-5EB9DC8BFAEC}"/>
              </a:ext>
            </a:extLst>
          </p:cNvPr>
          <p:cNvGrpSpPr/>
          <p:nvPr/>
        </p:nvGrpSpPr>
        <p:grpSpPr>
          <a:xfrm>
            <a:off x="3289183" y="2048976"/>
            <a:ext cx="1534691" cy="1537409"/>
            <a:chOff x="849279" y="1910763"/>
            <a:chExt cx="1534691" cy="1537409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3092DC-7942-4BD2-A62B-722419644B78}"/>
                </a:ext>
              </a:extLst>
            </p:cNvPr>
            <p:cNvSpPr txBox="1"/>
            <p:nvPr/>
          </p:nvSpPr>
          <p:spPr>
            <a:xfrm>
              <a:off x="849279" y="1910763"/>
              <a:ext cx="1534691" cy="1537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업체코드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업체정보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업체재무제표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업체평가서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79" name="Straight Connector 33">
              <a:extLst>
                <a:ext uri="{FF2B5EF4-FFF2-40B4-BE49-F238E27FC236}">
                  <a16:creationId xmlns:a16="http://schemas.microsoft.com/office/drawing/2014/main" id="{84AC3A26-72D1-4B31-A0BE-3015D78AA5C5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2246851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34">
              <a:extLst>
                <a:ext uri="{FF2B5EF4-FFF2-40B4-BE49-F238E27FC236}">
                  <a16:creationId xmlns:a16="http://schemas.microsoft.com/office/drawing/2014/main" id="{B3E6999A-B058-4DCD-81C3-B8302EBF97DD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2656907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35">
              <a:extLst>
                <a:ext uri="{FF2B5EF4-FFF2-40B4-BE49-F238E27FC236}">
                  <a16:creationId xmlns:a16="http://schemas.microsoft.com/office/drawing/2014/main" id="{5D9AEFD8-45EB-4AA6-BD43-B7DFEA0651A8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3040954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37">
              <a:extLst>
                <a:ext uri="{FF2B5EF4-FFF2-40B4-BE49-F238E27FC236}">
                  <a16:creationId xmlns:a16="http://schemas.microsoft.com/office/drawing/2014/main" id="{EC66AE0F-517E-47DC-97FF-58E672440242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3425000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Rounded Rectangle 9">
            <a:extLst>
              <a:ext uri="{FF2B5EF4-FFF2-40B4-BE49-F238E27FC236}">
                <a16:creationId xmlns:a16="http://schemas.microsoft.com/office/drawing/2014/main" id="{983B3B05-1469-481C-B98C-8BCBCEEE6ABA}"/>
              </a:ext>
            </a:extLst>
          </p:cNvPr>
          <p:cNvSpPr/>
          <p:nvPr/>
        </p:nvSpPr>
        <p:spPr>
          <a:xfrm>
            <a:off x="3254184" y="3963069"/>
            <a:ext cx="1588705" cy="2024294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0CF8E9B-2FFC-41BC-B7DF-7F0EFC1CBEF8}"/>
              </a:ext>
            </a:extLst>
          </p:cNvPr>
          <p:cNvSpPr txBox="1"/>
          <p:nvPr/>
        </p:nvSpPr>
        <p:spPr>
          <a:xfrm>
            <a:off x="3329548" y="4405337"/>
            <a:ext cx="1437977" cy="210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8" name="Group 16">
            <a:extLst>
              <a:ext uri="{FF2B5EF4-FFF2-40B4-BE49-F238E27FC236}">
                <a16:creationId xmlns:a16="http://schemas.microsoft.com/office/drawing/2014/main" id="{BB49D351-577C-420E-BFF9-3CBD0C4F3327}"/>
              </a:ext>
            </a:extLst>
          </p:cNvPr>
          <p:cNvGrpSpPr/>
          <p:nvPr/>
        </p:nvGrpSpPr>
        <p:grpSpPr>
          <a:xfrm>
            <a:off x="3497960" y="3755363"/>
            <a:ext cx="1101153" cy="518435"/>
            <a:chOff x="1240058" y="1117599"/>
            <a:chExt cx="2644252" cy="445714"/>
          </a:xfrm>
        </p:grpSpPr>
        <p:sp>
          <p:nvSpPr>
            <p:cNvPr id="199" name="Round Same Side Corner Rectangle 12">
              <a:extLst>
                <a:ext uri="{FF2B5EF4-FFF2-40B4-BE49-F238E27FC236}">
                  <a16:creationId xmlns:a16="http://schemas.microsoft.com/office/drawing/2014/main" id="{13E582A3-CBF7-43A2-9763-ED8656C0B483}"/>
                </a:ext>
              </a:extLst>
            </p:cNvPr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0" name="Right Triangle 13">
              <a:extLst>
                <a:ext uri="{FF2B5EF4-FFF2-40B4-BE49-F238E27FC236}">
                  <a16:creationId xmlns:a16="http://schemas.microsoft.com/office/drawing/2014/main" id="{20EFBE09-AAB5-4B8B-B41A-F8C55A29EDC2}"/>
                </a:ext>
              </a:extLst>
            </p:cNvPr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1" name="Right Triangle 14">
              <a:extLst>
                <a:ext uri="{FF2B5EF4-FFF2-40B4-BE49-F238E27FC236}">
                  <a16:creationId xmlns:a16="http://schemas.microsoft.com/office/drawing/2014/main" id="{3C508878-0431-4632-B42D-2BE361AF9408}"/>
                </a:ext>
              </a:extLst>
            </p:cNvPr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2" name="Text Placeholder 3">
              <a:extLst>
                <a:ext uri="{FF2B5EF4-FFF2-40B4-BE49-F238E27FC236}">
                  <a16:creationId xmlns:a16="http://schemas.microsoft.com/office/drawing/2014/main" id="{867136D6-DE1C-4617-BD3A-9236EEE8E3F0}"/>
                </a:ext>
              </a:extLst>
            </p:cNvPr>
            <p:cNvSpPr txBox="1">
              <a:spLocks/>
            </p:cNvSpPr>
            <p:nvPr/>
          </p:nvSpPr>
          <p:spPr>
            <a:xfrm>
              <a:off x="1699921" y="1247845"/>
              <a:ext cx="1724516" cy="185224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 latinLnBrk="0">
                <a:spcBef>
                  <a:spcPct val="20000"/>
                </a:spcBef>
                <a:defRPr/>
              </a:pPr>
              <a:r>
                <a:rPr lang="ko-KR" altLang="en-US" b="1" dirty="0">
                  <a:solidFill>
                    <a:schemeClr val="bg1"/>
                  </a:solidFill>
                </a:rPr>
                <a:t>생산관리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8F35DE24-AD73-43B0-BEF9-057DA393BBA8}"/>
              </a:ext>
            </a:extLst>
          </p:cNvPr>
          <p:cNvGrpSpPr/>
          <p:nvPr/>
        </p:nvGrpSpPr>
        <p:grpSpPr>
          <a:xfrm>
            <a:off x="3284391" y="4443960"/>
            <a:ext cx="1534691" cy="1149802"/>
            <a:chOff x="849279" y="1910763"/>
            <a:chExt cx="1534691" cy="1149802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C7D4CF6-F29B-4F2C-893E-47053C7068A6}"/>
                </a:ext>
              </a:extLst>
            </p:cNvPr>
            <p:cNvSpPr txBox="1"/>
            <p:nvPr/>
          </p:nvSpPr>
          <p:spPr>
            <a:xfrm>
              <a:off x="849279" y="1910763"/>
              <a:ext cx="1534691" cy="1149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창고관리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물류관리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일정관리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05" name="Straight Connector 33">
              <a:extLst>
                <a:ext uri="{FF2B5EF4-FFF2-40B4-BE49-F238E27FC236}">
                  <a16:creationId xmlns:a16="http://schemas.microsoft.com/office/drawing/2014/main" id="{E103EBBE-B286-4710-9A4A-1E7446CE5888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2246851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34">
              <a:extLst>
                <a:ext uri="{FF2B5EF4-FFF2-40B4-BE49-F238E27FC236}">
                  <a16:creationId xmlns:a16="http://schemas.microsoft.com/office/drawing/2014/main" id="{5B754D68-8C94-4FB7-A1EE-37DBCB2C3440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2656907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35">
              <a:extLst>
                <a:ext uri="{FF2B5EF4-FFF2-40B4-BE49-F238E27FC236}">
                  <a16:creationId xmlns:a16="http://schemas.microsoft.com/office/drawing/2014/main" id="{D6E915E7-3EB4-489D-A73D-F494B8C4E49E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3040954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48E72A6E-A040-4314-8440-8D73E6771C07}"/>
              </a:ext>
            </a:extLst>
          </p:cNvPr>
          <p:cNvGrpSpPr/>
          <p:nvPr/>
        </p:nvGrpSpPr>
        <p:grpSpPr>
          <a:xfrm>
            <a:off x="5006628" y="4452604"/>
            <a:ext cx="1534691" cy="1537409"/>
            <a:chOff x="849279" y="1910763"/>
            <a:chExt cx="1534691" cy="1537409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8280670-0C5B-4DC8-89DE-91093564B7F4}"/>
                </a:ext>
              </a:extLst>
            </p:cNvPr>
            <p:cNvSpPr txBox="1"/>
            <p:nvPr/>
          </p:nvSpPr>
          <p:spPr>
            <a:xfrm>
              <a:off x="849279" y="1910763"/>
              <a:ext cx="1534691" cy="1537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실행예산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기업정보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공시원가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사업수지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11" name="Straight Connector 33">
              <a:extLst>
                <a:ext uri="{FF2B5EF4-FFF2-40B4-BE49-F238E27FC236}">
                  <a16:creationId xmlns:a16="http://schemas.microsoft.com/office/drawing/2014/main" id="{6248CA5A-933D-41D0-BC67-5A4347E95AC9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2246851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34">
              <a:extLst>
                <a:ext uri="{FF2B5EF4-FFF2-40B4-BE49-F238E27FC236}">
                  <a16:creationId xmlns:a16="http://schemas.microsoft.com/office/drawing/2014/main" id="{B087A46B-846A-4BCC-8297-64CC6067ED8D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2656907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35">
              <a:extLst>
                <a:ext uri="{FF2B5EF4-FFF2-40B4-BE49-F238E27FC236}">
                  <a16:creationId xmlns:a16="http://schemas.microsoft.com/office/drawing/2014/main" id="{4D84624A-EFE8-45A7-A533-D2EA50142220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3040954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DE9587E0-091D-4348-8FBF-B1289C530316}"/>
              </a:ext>
            </a:extLst>
          </p:cNvPr>
          <p:cNvGrpSpPr/>
          <p:nvPr/>
        </p:nvGrpSpPr>
        <p:grpSpPr>
          <a:xfrm>
            <a:off x="6775997" y="4424349"/>
            <a:ext cx="1534691" cy="1149802"/>
            <a:chOff x="849279" y="1910763"/>
            <a:chExt cx="1534691" cy="1149802"/>
          </a:xfrm>
        </p:grpSpPr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751603F-0587-483B-9D7B-FABC9279084A}"/>
                </a:ext>
              </a:extLst>
            </p:cNvPr>
            <p:cNvSpPr txBox="1"/>
            <p:nvPr/>
          </p:nvSpPr>
          <p:spPr>
            <a:xfrm>
              <a:off x="849279" y="1910763"/>
              <a:ext cx="1534691" cy="1149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납품관리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계약관리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지점관리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16" name="Straight Connector 33">
              <a:extLst>
                <a:ext uri="{FF2B5EF4-FFF2-40B4-BE49-F238E27FC236}">
                  <a16:creationId xmlns:a16="http://schemas.microsoft.com/office/drawing/2014/main" id="{086C4829-4774-469A-B3D6-B02499EDFEA8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2246851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34">
              <a:extLst>
                <a:ext uri="{FF2B5EF4-FFF2-40B4-BE49-F238E27FC236}">
                  <a16:creationId xmlns:a16="http://schemas.microsoft.com/office/drawing/2014/main" id="{30062DF5-9CAB-4AC7-B226-444367278EBF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2656907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35">
              <a:extLst>
                <a:ext uri="{FF2B5EF4-FFF2-40B4-BE49-F238E27FC236}">
                  <a16:creationId xmlns:a16="http://schemas.microsoft.com/office/drawing/2014/main" id="{11C5492A-C934-4FF2-A73E-A99FF42102FB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3040954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661580AF-0558-486C-BB86-DA5137BF94BA}"/>
              </a:ext>
            </a:extLst>
          </p:cNvPr>
          <p:cNvGrpSpPr/>
          <p:nvPr/>
        </p:nvGrpSpPr>
        <p:grpSpPr>
          <a:xfrm>
            <a:off x="8577116" y="4424349"/>
            <a:ext cx="1534691" cy="1149802"/>
            <a:chOff x="849279" y="1910763"/>
            <a:chExt cx="1534691" cy="1149802"/>
          </a:xfrm>
        </p:grpSpPr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42FA507-CEEB-41E4-99A0-B80550F310D3}"/>
                </a:ext>
              </a:extLst>
            </p:cNvPr>
            <p:cNvSpPr txBox="1"/>
            <p:nvPr/>
          </p:nvSpPr>
          <p:spPr>
            <a:xfrm>
              <a:off x="849279" y="1910763"/>
              <a:ext cx="1534691" cy="1149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공장관리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오염관리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spcBef>
                  <a:spcPts val="533"/>
                </a:spcBef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시설관리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21" name="Straight Connector 33">
              <a:extLst>
                <a:ext uri="{FF2B5EF4-FFF2-40B4-BE49-F238E27FC236}">
                  <a16:creationId xmlns:a16="http://schemas.microsoft.com/office/drawing/2014/main" id="{45CC6DDC-537F-4079-9A5D-CE5E37FD3364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2246851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34">
              <a:extLst>
                <a:ext uri="{FF2B5EF4-FFF2-40B4-BE49-F238E27FC236}">
                  <a16:creationId xmlns:a16="http://schemas.microsoft.com/office/drawing/2014/main" id="{94644BE1-0572-4F2A-9C19-19886B4FC228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2656907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35">
              <a:extLst>
                <a:ext uri="{FF2B5EF4-FFF2-40B4-BE49-F238E27FC236}">
                  <a16:creationId xmlns:a16="http://schemas.microsoft.com/office/drawing/2014/main" id="{E9EF5B89-8C88-4385-A7AA-EE6FF1FC7055}"/>
                </a:ext>
              </a:extLst>
            </p:cNvPr>
            <p:cNvCxnSpPr>
              <a:cxnSpLocks/>
            </p:cNvCxnSpPr>
            <p:nvPr/>
          </p:nvCxnSpPr>
          <p:spPr>
            <a:xfrm>
              <a:off x="952073" y="3040954"/>
              <a:ext cx="1347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6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91">
            <a:extLst>
              <a:ext uri="{FF2B5EF4-FFF2-40B4-BE49-F238E27FC236}">
                <a16:creationId xmlns:a16="http://schemas.microsoft.com/office/drawing/2014/main" id="{16662026-FF04-405D-9054-4DCC7C24F2F4}"/>
              </a:ext>
            </a:extLst>
          </p:cNvPr>
          <p:cNvCxnSpPr>
            <a:cxnSpLocks/>
          </p:cNvCxnSpPr>
          <p:nvPr/>
        </p:nvCxnSpPr>
        <p:spPr>
          <a:xfrm>
            <a:off x="2281103" y="3880420"/>
            <a:ext cx="0" cy="817628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375467" latinLnBrk="0"/>
            <a:fld id="{C136B7D2-B98C-44FD-8D04-7EC62A564975}" type="slidenum"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rPr>
              <a:pPr defTabSz="1375467" latinLnBrk="0"/>
              <a:t>8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139472"/>
            <a:ext cx="7518400" cy="471365"/>
          </a:xfrm>
        </p:spPr>
        <p:txBody>
          <a:bodyPr/>
          <a:lstStyle/>
          <a:p>
            <a:r>
              <a:rPr lang="ko-KR" altLang="en-US" dirty="0"/>
              <a:t>주제영역별 관계도 </a:t>
            </a:r>
            <a:r>
              <a:rPr lang="en-US" altLang="ko-KR" dirty="0"/>
              <a:t>- </a:t>
            </a:r>
            <a:r>
              <a:rPr lang="ko-KR" altLang="en-US" dirty="0"/>
              <a:t>생산관리</a:t>
            </a:r>
            <a:endParaRPr lang="en-US" dirty="0"/>
          </a:p>
        </p:txBody>
      </p:sp>
      <p:cxnSp>
        <p:nvCxnSpPr>
          <p:cNvPr id="92" name="Straight Connector 91"/>
          <p:cNvCxnSpPr>
            <a:cxnSpLocks/>
          </p:cNvCxnSpPr>
          <p:nvPr/>
        </p:nvCxnSpPr>
        <p:spPr>
          <a:xfrm>
            <a:off x="5603942" y="3545167"/>
            <a:ext cx="0" cy="2629703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>
            <a:off x="2787123" y="6174871"/>
            <a:ext cx="2802691" cy="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72">
            <a:extLst>
              <a:ext uri="{FF2B5EF4-FFF2-40B4-BE49-F238E27FC236}">
                <a16:creationId xmlns:a16="http://schemas.microsoft.com/office/drawing/2014/main" id="{A9759EFF-72A2-4B9F-B5BE-D35571BF62C6}"/>
              </a:ext>
            </a:extLst>
          </p:cNvPr>
          <p:cNvSpPr/>
          <p:nvPr/>
        </p:nvSpPr>
        <p:spPr>
          <a:xfrm>
            <a:off x="1093479" y="1185987"/>
            <a:ext cx="2391508" cy="4608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재고관리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3" name="Rounded Rectangle 77">
            <a:extLst>
              <a:ext uri="{FF2B5EF4-FFF2-40B4-BE49-F238E27FC236}">
                <a16:creationId xmlns:a16="http://schemas.microsoft.com/office/drawing/2014/main" id="{3CEEC9E8-B166-4272-A755-0C546DE6C2D1}"/>
              </a:ext>
            </a:extLst>
          </p:cNvPr>
          <p:cNvSpPr/>
          <p:nvPr/>
        </p:nvSpPr>
        <p:spPr>
          <a:xfrm>
            <a:off x="4426369" y="1185987"/>
            <a:ext cx="2391508" cy="4608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납품정보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4" name="Rounded Rectangle 80">
            <a:extLst>
              <a:ext uri="{FF2B5EF4-FFF2-40B4-BE49-F238E27FC236}">
                <a16:creationId xmlns:a16="http://schemas.microsoft.com/office/drawing/2014/main" id="{20FF2A01-54C5-471F-B1B5-CD4A293A501E}"/>
              </a:ext>
            </a:extLst>
          </p:cNvPr>
          <p:cNvSpPr/>
          <p:nvPr/>
        </p:nvSpPr>
        <p:spPr>
          <a:xfrm>
            <a:off x="8078663" y="1185987"/>
            <a:ext cx="2391507" cy="46085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생산계획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5" name="Rounded Rectangle 83">
            <a:extLst>
              <a:ext uri="{FF2B5EF4-FFF2-40B4-BE49-F238E27FC236}">
                <a16:creationId xmlns:a16="http://schemas.microsoft.com/office/drawing/2014/main" id="{5EE37E59-4483-46B6-BC08-FE465899385C}"/>
              </a:ext>
            </a:extLst>
          </p:cNvPr>
          <p:cNvSpPr/>
          <p:nvPr/>
        </p:nvSpPr>
        <p:spPr>
          <a:xfrm>
            <a:off x="1093479" y="4023045"/>
            <a:ext cx="2389376" cy="46085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입</a:t>
            </a:r>
            <a:r>
              <a:rPr lang="en-US" altLang="ko-KR" sz="2133" b="1" dirty="0">
                <a:solidFill>
                  <a:srgbClr val="FFFFFF"/>
                </a:solidFill>
                <a:latin typeface="Roboto Condensed"/>
              </a:rPr>
              <a:t>/</a:t>
            </a:r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출고정보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41" name="Rounded Rectangle 77">
            <a:extLst>
              <a:ext uri="{FF2B5EF4-FFF2-40B4-BE49-F238E27FC236}">
                <a16:creationId xmlns:a16="http://schemas.microsoft.com/office/drawing/2014/main" id="{2FFDFF17-6C14-4CC2-BF38-46D3675DDE78}"/>
              </a:ext>
            </a:extLst>
          </p:cNvPr>
          <p:cNvSpPr/>
          <p:nvPr/>
        </p:nvSpPr>
        <p:spPr>
          <a:xfrm>
            <a:off x="8085023" y="4034149"/>
            <a:ext cx="2370180" cy="460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2133" b="1" dirty="0">
                <a:solidFill>
                  <a:srgbClr val="FFFFFF"/>
                </a:solidFill>
                <a:latin typeface="Roboto Condensed"/>
              </a:rPr>
              <a:t>품질관리</a:t>
            </a:r>
            <a:endParaRPr lang="en-US" sz="2133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42" name="Rounded Rectangle 9">
            <a:extLst>
              <a:ext uri="{FF2B5EF4-FFF2-40B4-BE49-F238E27FC236}">
                <a16:creationId xmlns:a16="http://schemas.microsoft.com/office/drawing/2014/main" id="{0F37FFE4-4EA8-4575-8DC0-33B6A9A5BF54}"/>
              </a:ext>
            </a:extLst>
          </p:cNvPr>
          <p:cNvSpPr/>
          <p:nvPr/>
        </p:nvSpPr>
        <p:spPr>
          <a:xfrm>
            <a:off x="1093479" y="1659356"/>
            <a:ext cx="2377368" cy="2062805"/>
          </a:xfrm>
          <a:prstGeom prst="roundRect">
            <a:avLst>
              <a:gd name="adj" fmla="val 2986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ounded Rectangle 9">
            <a:extLst>
              <a:ext uri="{FF2B5EF4-FFF2-40B4-BE49-F238E27FC236}">
                <a16:creationId xmlns:a16="http://schemas.microsoft.com/office/drawing/2014/main" id="{1B8A6C93-4828-4C2C-842E-8B59A3D14621}"/>
              </a:ext>
            </a:extLst>
          </p:cNvPr>
          <p:cNvSpPr/>
          <p:nvPr/>
        </p:nvSpPr>
        <p:spPr>
          <a:xfrm>
            <a:off x="1093479" y="4495005"/>
            <a:ext cx="2375248" cy="2055112"/>
          </a:xfrm>
          <a:prstGeom prst="roundRect">
            <a:avLst>
              <a:gd name="adj" fmla="val 2986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CA7D255F-5483-451E-96D7-DA7E5E8D36A4}"/>
              </a:ext>
            </a:extLst>
          </p:cNvPr>
          <p:cNvSpPr/>
          <p:nvPr/>
        </p:nvSpPr>
        <p:spPr>
          <a:xfrm>
            <a:off x="8085023" y="1663340"/>
            <a:ext cx="2377367" cy="2055112"/>
          </a:xfrm>
          <a:prstGeom prst="roundRect">
            <a:avLst>
              <a:gd name="adj" fmla="val 2986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5CABC79B-5A9D-4192-B4DB-73E8F78FF3F2}"/>
              </a:ext>
            </a:extLst>
          </p:cNvPr>
          <p:cNvSpPr/>
          <p:nvPr/>
        </p:nvSpPr>
        <p:spPr>
          <a:xfrm>
            <a:off x="4434149" y="1667049"/>
            <a:ext cx="2377368" cy="2055112"/>
          </a:xfrm>
          <a:prstGeom prst="roundRect">
            <a:avLst>
              <a:gd name="adj" fmla="val 2986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ounded Rectangle 9">
            <a:extLst>
              <a:ext uri="{FF2B5EF4-FFF2-40B4-BE49-F238E27FC236}">
                <a16:creationId xmlns:a16="http://schemas.microsoft.com/office/drawing/2014/main" id="{966E55FA-03EB-4EEE-8C07-856BCE7CC1CA}"/>
              </a:ext>
            </a:extLst>
          </p:cNvPr>
          <p:cNvSpPr/>
          <p:nvPr/>
        </p:nvSpPr>
        <p:spPr>
          <a:xfrm>
            <a:off x="8097743" y="4495005"/>
            <a:ext cx="2356166" cy="2055112"/>
          </a:xfrm>
          <a:prstGeom prst="roundRect">
            <a:avLst>
              <a:gd name="adj" fmla="val 2986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ounded Rectangle 88">
            <a:extLst>
              <a:ext uri="{FF2B5EF4-FFF2-40B4-BE49-F238E27FC236}">
                <a16:creationId xmlns:a16="http://schemas.microsoft.com/office/drawing/2014/main" id="{C218D6C2-A35A-435D-A738-609098297365}"/>
              </a:ext>
            </a:extLst>
          </p:cNvPr>
          <p:cNvSpPr/>
          <p:nvPr/>
        </p:nvSpPr>
        <p:spPr>
          <a:xfrm>
            <a:off x="1212850" y="2046974"/>
            <a:ext cx="1025094" cy="4778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1400" b="1" dirty="0">
                <a:solidFill>
                  <a:srgbClr val="FFFFFF"/>
                </a:solidFill>
                <a:latin typeface="Roboto Condensed"/>
              </a:rPr>
              <a:t>부품재고</a:t>
            </a:r>
            <a:endParaRPr lang="en-US" sz="1400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50" name="Rounded Rectangle 88">
            <a:extLst>
              <a:ext uri="{FF2B5EF4-FFF2-40B4-BE49-F238E27FC236}">
                <a16:creationId xmlns:a16="http://schemas.microsoft.com/office/drawing/2014/main" id="{7502CD87-F32E-4563-8196-2306245817F2}"/>
              </a:ext>
            </a:extLst>
          </p:cNvPr>
          <p:cNvSpPr/>
          <p:nvPr/>
        </p:nvSpPr>
        <p:spPr>
          <a:xfrm>
            <a:off x="2299458" y="2758145"/>
            <a:ext cx="1025094" cy="4778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1400" b="1" dirty="0">
                <a:solidFill>
                  <a:srgbClr val="FFFFFF"/>
                </a:solidFill>
                <a:latin typeface="Roboto Condensed"/>
              </a:rPr>
              <a:t>포장</a:t>
            </a:r>
            <a:endParaRPr lang="en-US" sz="1400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51" name="Rounded Rectangle 88">
            <a:extLst>
              <a:ext uri="{FF2B5EF4-FFF2-40B4-BE49-F238E27FC236}">
                <a16:creationId xmlns:a16="http://schemas.microsoft.com/office/drawing/2014/main" id="{8F74E98F-2107-46A2-BAC4-4B805F6D1FC4}"/>
              </a:ext>
            </a:extLst>
          </p:cNvPr>
          <p:cNvSpPr/>
          <p:nvPr/>
        </p:nvSpPr>
        <p:spPr>
          <a:xfrm>
            <a:off x="1230145" y="2758145"/>
            <a:ext cx="1025094" cy="4778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1400" b="1" dirty="0">
                <a:solidFill>
                  <a:srgbClr val="FFFFFF"/>
                </a:solidFill>
                <a:latin typeface="Roboto Condensed"/>
              </a:rPr>
              <a:t>물류재고</a:t>
            </a:r>
            <a:endParaRPr lang="en-US" sz="1400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52" name="Rounded Rectangle 88">
            <a:extLst>
              <a:ext uri="{FF2B5EF4-FFF2-40B4-BE49-F238E27FC236}">
                <a16:creationId xmlns:a16="http://schemas.microsoft.com/office/drawing/2014/main" id="{CFDE3764-75D6-421F-B3AD-DF9C7F5F657F}"/>
              </a:ext>
            </a:extLst>
          </p:cNvPr>
          <p:cNvSpPr/>
          <p:nvPr/>
        </p:nvSpPr>
        <p:spPr>
          <a:xfrm>
            <a:off x="2289221" y="2047124"/>
            <a:ext cx="1025094" cy="4778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1400" b="1" dirty="0">
                <a:solidFill>
                  <a:srgbClr val="FFFFFF"/>
                </a:solidFill>
                <a:latin typeface="Roboto Condensed"/>
              </a:rPr>
              <a:t>창고재고</a:t>
            </a:r>
            <a:endParaRPr lang="en-US" sz="1400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53" name="Rounded Rectangle 88">
            <a:extLst>
              <a:ext uri="{FF2B5EF4-FFF2-40B4-BE49-F238E27FC236}">
                <a16:creationId xmlns:a16="http://schemas.microsoft.com/office/drawing/2014/main" id="{F56083AE-7B50-45B3-B157-D44764F43125}"/>
              </a:ext>
            </a:extLst>
          </p:cNvPr>
          <p:cNvSpPr/>
          <p:nvPr/>
        </p:nvSpPr>
        <p:spPr>
          <a:xfrm>
            <a:off x="5095462" y="1840546"/>
            <a:ext cx="1025094" cy="4778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1400" b="1" dirty="0">
                <a:solidFill>
                  <a:srgbClr val="FFFFFF"/>
                </a:solidFill>
                <a:latin typeface="Roboto Condensed"/>
              </a:rPr>
              <a:t>업체정보</a:t>
            </a:r>
            <a:endParaRPr lang="en-US" sz="1400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55" name="Rounded Rectangle 88">
            <a:extLst>
              <a:ext uri="{FF2B5EF4-FFF2-40B4-BE49-F238E27FC236}">
                <a16:creationId xmlns:a16="http://schemas.microsoft.com/office/drawing/2014/main" id="{0681C47E-6D76-40B9-A113-015BEBAA835D}"/>
              </a:ext>
            </a:extLst>
          </p:cNvPr>
          <p:cNvSpPr/>
          <p:nvPr/>
        </p:nvSpPr>
        <p:spPr>
          <a:xfrm>
            <a:off x="5095462" y="3067278"/>
            <a:ext cx="1025094" cy="4778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1400" b="1" dirty="0">
                <a:solidFill>
                  <a:srgbClr val="FFFFFF"/>
                </a:solidFill>
                <a:latin typeface="Roboto Condensed"/>
              </a:rPr>
              <a:t>납품관리</a:t>
            </a:r>
            <a:endParaRPr lang="en-US" sz="1400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56" name="Rounded Rectangle 88">
            <a:extLst>
              <a:ext uri="{FF2B5EF4-FFF2-40B4-BE49-F238E27FC236}">
                <a16:creationId xmlns:a16="http://schemas.microsoft.com/office/drawing/2014/main" id="{92A6B97F-88B4-4A01-A0A7-CDE4FB720851}"/>
              </a:ext>
            </a:extLst>
          </p:cNvPr>
          <p:cNvSpPr/>
          <p:nvPr/>
        </p:nvSpPr>
        <p:spPr>
          <a:xfrm>
            <a:off x="5095462" y="2453912"/>
            <a:ext cx="1025094" cy="4778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1400" b="1" dirty="0">
                <a:solidFill>
                  <a:srgbClr val="FFFFFF"/>
                </a:solidFill>
                <a:latin typeface="Roboto Condensed"/>
              </a:rPr>
              <a:t>일자</a:t>
            </a:r>
            <a:endParaRPr lang="en-US" sz="1400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1" name="Rounded Rectangle 88">
            <a:extLst>
              <a:ext uri="{FF2B5EF4-FFF2-40B4-BE49-F238E27FC236}">
                <a16:creationId xmlns:a16="http://schemas.microsoft.com/office/drawing/2014/main" id="{33034A07-9921-4DE8-9EF8-354278D2700F}"/>
              </a:ext>
            </a:extLst>
          </p:cNvPr>
          <p:cNvSpPr/>
          <p:nvPr/>
        </p:nvSpPr>
        <p:spPr>
          <a:xfrm>
            <a:off x="8648119" y="4927652"/>
            <a:ext cx="1129397" cy="4778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en-US" sz="1400" b="1" dirty="0">
                <a:solidFill>
                  <a:srgbClr val="FFFFFF"/>
                </a:solidFill>
                <a:latin typeface="Roboto Condensed"/>
              </a:rPr>
              <a:t>Q C</a:t>
            </a:r>
          </a:p>
        </p:txBody>
      </p:sp>
      <p:sp>
        <p:nvSpPr>
          <p:cNvPr id="62" name="Rounded Rectangle 88">
            <a:extLst>
              <a:ext uri="{FF2B5EF4-FFF2-40B4-BE49-F238E27FC236}">
                <a16:creationId xmlns:a16="http://schemas.microsoft.com/office/drawing/2014/main" id="{C9637997-BCF7-4E7D-8010-993E149A55D1}"/>
              </a:ext>
            </a:extLst>
          </p:cNvPr>
          <p:cNvSpPr/>
          <p:nvPr/>
        </p:nvSpPr>
        <p:spPr>
          <a:xfrm>
            <a:off x="8648119" y="5702847"/>
            <a:ext cx="1129397" cy="4778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en-US" sz="1400" b="1" dirty="0">
                <a:solidFill>
                  <a:srgbClr val="FFFFFF"/>
                </a:solidFill>
                <a:latin typeface="Roboto Condensed"/>
              </a:rPr>
              <a:t>Q A</a:t>
            </a:r>
          </a:p>
        </p:txBody>
      </p:sp>
      <p:sp>
        <p:nvSpPr>
          <p:cNvPr id="63" name="Rounded Rectangle 88">
            <a:extLst>
              <a:ext uri="{FF2B5EF4-FFF2-40B4-BE49-F238E27FC236}">
                <a16:creationId xmlns:a16="http://schemas.microsoft.com/office/drawing/2014/main" id="{0D14A7E4-CBF7-4B03-A267-213052BB389F}"/>
              </a:ext>
            </a:extLst>
          </p:cNvPr>
          <p:cNvSpPr/>
          <p:nvPr/>
        </p:nvSpPr>
        <p:spPr>
          <a:xfrm>
            <a:off x="1725397" y="4709195"/>
            <a:ext cx="1025094" cy="4778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1400" b="1" dirty="0">
                <a:solidFill>
                  <a:srgbClr val="FFFFFF"/>
                </a:solidFill>
                <a:latin typeface="Roboto Condensed"/>
              </a:rPr>
              <a:t>업체정보</a:t>
            </a:r>
            <a:endParaRPr lang="en-US" sz="1400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4" name="Rounded Rectangle 88">
            <a:extLst>
              <a:ext uri="{FF2B5EF4-FFF2-40B4-BE49-F238E27FC236}">
                <a16:creationId xmlns:a16="http://schemas.microsoft.com/office/drawing/2014/main" id="{43F7AFFC-5227-4CD2-AFF9-6A41DD8C3D8B}"/>
              </a:ext>
            </a:extLst>
          </p:cNvPr>
          <p:cNvSpPr/>
          <p:nvPr/>
        </p:nvSpPr>
        <p:spPr>
          <a:xfrm>
            <a:off x="1725397" y="5935927"/>
            <a:ext cx="1025094" cy="4778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1400" b="1" dirty="0">
                <a:solidFill>
                  <a:srgbClr val="FFFFFF"/>
                </a:solidFill>
                <a:latin typeface="Roboto Condensed"/>
              </a:rPr>
              <a:t>출고정보</a:t>
            </a:r>
            <a:endParaRPr lang="en-US" sz="1400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5" name="Rounded Rectangle 88">
            <a:extLst>
              <a:ext uri="{FF2B5EF4-FFF2-40B4-BE49-F238E27FC236}">
                <a16:creationId xmlns:a16="http://schemas.microsoft.com/office/drawing/2014/main" id="{403FCAE5-E510-4BA4-8338-E77297890227}"/>
              </a:ext>
            </a:extLst>
          </p:cNvPr>
          <p:cNvSpPr/>
          <p:nvPr/>
        </p:nvSpPr>
        <p:spPr>
          <a:xfrm>
            <a:off x="1725397" y="5322561"/>
            <a:ext cx="1025094" cy="4778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1400" b="1" dirty="0">
                <a:solidFill>
                  <a:srgbClr val="FFFFFF"/>
                </a:solidFill>
                <a:latin typeface="Roboto Condensed"/>
              </a:rPr>
              <a:t>입고정보</a:t>
            </a:r>
            <a:endParaRPr lang="en-US" sz="1400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7" name="Rounded Rectangle 88">
            <a:extLst>
              <a:ext uri="{FF2B5EF4-FFF2-40B4-BE49-F238E27FC236}">
                <a16:creationId xmlns:a16="http://schemas.microsoft.com/office/drawing/2014/main" id="{836FEC9D-B903-427E-B345-942EC51E6648}"/>
              </a:ext>
            </a:extLst>
          </p:cNvPr>
          <p:cNvSpPr/>
          <p:nvPr/>
        </p:nvSpPr>
        <p:spPr>
          <a:xfrm>
            <a:off x="8731250" y="1967933"/>
            <a:ext cx="1139559" cy="4778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1400" b="1" dirty="0">
                <a:solidFill>
                  <a:srgbClr val="FFFFFF"/>
                </a:solidFill>
                <a:latin typeface="Roboto Condensed"/>
              </a:rPr>
              <a:t>생산목록</a:t>
            </a:r>
            <a:endParaRPr lang="en-US" sz="1400" b="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8" name="Rounded Rectangle 88">
            <a:extLst>
              <a:ext uri="{FF2B5EF4-FFF2-40B4-BE49-F238E27FC236}">
                <a16:creationId xmlns:a16="http://schemas.microsoft.com/office/drawing/2014/main" id="{A06060B8-1532-4B32-89A6-75179158266A}"/>
              </a:ext>
            </a:extLst>
          </p:cNvPr>
          <p:cNvSpPr/>
          <p:nvPr/>
        </p:nvSpPr>
        <p:spPr>
          <a:xfrm>
            <a:off x="8731250" y="2743128"/>
            <a:ext cx="1139559" cy="4778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ko-KR" altLang="en-US" sz="1400" b="1" dirty="0">
                <a:solidFill>
                  <a:srgbClr val="FFFFFF"/>
                </a:solidFill>
                <a:latin typeface="Roboto Condensed"/>
              </a:rPr>
              <a:t>생산수량</a:t>
            </a:r>
            <a:endParaRPr lang="en-US" sz="1400" b="1" dirty="0">
              <a:solidFill>
                <a:srgbClr val="FFFFFF"/>
              </a:solidFill>
              <a:latin typeface="Roboto Condensed"/>
            </a:endParaRPr>
          </a:p>
        </p:txBody>
      </p:sp>
      <p:cxnSp>
        <p:nvCxnSpPr>
          <p:cNvPr id="74" name="Straight Connector 99">
            <a:extLst>
              <a:ext uri="{FF2B5EF4-FFF2-40B4-BE49-F238E27FC236}">
                <a16:creationId xmlns:a16="http://schemas.microsoft.com/office/drawing/2014/main" id="{6B25C052-8BC7-41A6-B313-C2AFDB9EDFA0}"/>
              </a:ext>
            </a:extLst>
          </p:cNvPr>
          <p:cNvCxnSpPr>
            <a:cxnSpLocks/>
          </p:cNvCxnSpPr>
          <p:nvPr/>
        </p:nvCxnSpPr>
        <p:spPr>
          <a:xfrm flipH="1" flipV="1">
            <a:off x="2281103" y="3875890"/>
            <a:ext cx="6987240" cy="21506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91">
            <a:extLst>
              <a:ext uri="{FF2B5EF4-FFF2-40B4-BE49-F238E27FC236}">
                <a16:creationId xmlns:a16="http://schemas.microsoft.com/office/drawing/2014/main" id="{25827F97-B90E-4576-8752-C99D490B05D8}"/>
              </a:ext>
            </a:extLst>
          </p:cNvPr>
          <p:cNvCxnSpPr>
            <a:cxnSpLocks/>
          </p:cNvCxnSpPr>
          <p:nvPr/>
        </p:nvCxnSpPr>
        <p:spPr>
          <a:xfrm>
            <a:off x="9268342" y="3306222"/>
            <a:ext cx="1771" cy="574198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91">
            <a:extLst>
              <a:ext uri="{FF2B5EF4-FFF2-40B4-BE49-F238E27FC236}">
                <a16:creationId xmlns:a16="http://schemas.microsoft.com/office/drawing/2014/main" id="{AF80E9F8-AE08-4658-8210-038B08241547}"/>
              </a:ext>
            </a:extLst>
          </p:cNvPr>
          <p:cNvCxnSpPr>
            <a:cxnSpLocks/>
          </p:cNvCxnSpPr>
          <p:nvPr/>
        </p:nvCxnSpPr>
        <p:spPr>
          <a:xfrm>
            <a:off x="1995353" y="3718452"/>
            <a:ext cx="0" cy="304593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91">
            <a:extLst>
              <a:ext uri="{FF2B5EF4-FFF2-40B4-BE49-F238E27FC236}">
                <a16:creationId xmlns:a16="http://schemas.microsoft.com/office/drawing/2014/main" id="{9C986EC5-881F-4607-9790-9EDFABBC05AD}"/>
              </a:ext>
            </a:extLst>
          </p:cNvPr>
          <p:cNvCxnSpPr>
            <a:cxnSpLocks/>
          </p:cNvCxnSpPr>
          <p:nvPr/>
        </p:nvCxnSpPr>
        <p:spPr>
          <a:xfrm>
            <a:off x="2261622" y="843004"/>
            <a:ext cx="0" cy="304593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91">
            <a:extLst>
              <a:ext uri="{FF2B5EF4-FFF2-40B4-BE49-F238E27FC236}">
                <a16:creationId xmlns:a16="http://schemas.microsoft.com/office/drawing/2014/main" id="{E3E604E3-1323-48C6-BD45-17A2A0436054}"/>
              </a:ext>
            </a:extLst>
          </p:cNvPr>
          <p:cNvCxnSpPr>
            <a:cxnSpLocks/>
          </p:cNvCxnSpPr>
          <p:nvPr/>
        </p:nvCxnSpPr>
        <p:spPr>
          <a:xfrm>
            <a:off x="9324707" y="881394"/>
            <a:ext cx="0" cy="304593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99">
            <a:extLst>
              <a:ext uri="{FF2B5EF4-FFF2-40B4-BE49-F238E27FC236}">
                <a16:creationId xmlns:a16="http://schemas.microsoft.com/office/drawing/2014/main" id="{E07E3FDE-39DC-4CB9-A830-11D1271FA147}"/>
              </a:ext>
            </a:extLst>
          </p:cNvPr>
          <p:cNvCxnSpPr>
            <a:cxnSpLocks/>
          </p:cNvCxnSpPr>
          <p:nvPr/>
        </p:nvCxnSpPr>
        <p:spPr>
          <a:xfrm flipH="1" flipV="1">
            <a:off x="2261622" y="848784"/>
            <a:ext cx="7063085" cy="21506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9">
            <a:extLst>
              <a:ext uri="{FF2B5EF4-FFF2-40B4-BE49-F238E27FC236}">
                <a16:creationId xmlns:a16="http://schemas.microsoft.com/office/drawing/2014/main" id="{6041FDF4-8939-4518-91CC-A328709137DF}"/>
              </a:ext>
            </a:extLst>
          </p:cNvPr>
          <p:cNvCxnSpPr>
            <a:cxnSpLocks/>
          </p:cNvCxnSpPr>
          <p:nvPr/>
        </p:nvCxnSpPr>
        <p:spPr>
          <a:xfrm flipH="1">
            <a:off x="3541269" y="1416415"/>
            <a:ext cx="325881" cy="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9">
            <a:extLst>
              <a:ext uri="{FF2B5EF4-FFF2-40B4-BE49-F238E27FC236}">
                <a16:creationId xmlns:a16="http://schemas.microsoft.com/office/drawing/2014/main" id="{267E1583-3848-4565-A107-8F527E408D06}"/>
              </a:ext>
            </a:extLst>
          </p:cNvPr>
          <p:cNvCxnSpPr>
            <a:cxnSpLocks/>
          </p:cNvCxnSpPr>
          <p:nvPr/>
        </p:nvCxnSpPr>
        <p:spPr>
          <a:xfrm flipH="1">
            <a:off x="3890828" y="5292133"/>
            <a:ext cx="623522" cy="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1">
            <a:extLst>
              <a:ext uri="{FF2B5EF4-FFF2-40B4-BE49-F238E27FC236}">
                <a16:creationId xmlns:a16="http://schemas.microsoft.com/office/drawing/2014/main" id="{0FC66C87-23B1-4A1C-A251-663D3C3C20FF}"/>
              </a:ext>
            </a:extLst>
          </p:cNvPr>
          <p:cNvCxnSpPr>
            <a:cxnSpLocks/>
          </p:cNvCxnSpPr>
          <p:nvPr/>
        </p:nvCxnSpPr>
        <p:spPr>
          <a:xfrm>
            <a:off x="3890828" y="1416415"/>
            <a:ext cx="0" cy="3875718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99">
            <a:extLst>
              <a:ext uri="{FF2B5EF4-FFF2-40B4-BE49-F238E27FC236}">
                <a16:creationId xmlns:a16="http://schemas.microsoft.com/office/drawing/2014/main" id="{D7591199-8DF8-4BFE-B115-CD9A1D2E2403}"/>
              </a:ext>
            </a:extLst>
          </p:cNvPr>
          <p:cNvCxnSpPr>
            <a:cxnSpLocks/>
          </p:cNvCxnSpPr>
          <p:nvPr/>
        </p:nvCxnSpPr>
        <p:spPr>
          <a:xfrm flipH="1">
            <a:off x="6683654" y="5303671"/>
            <a:ext cx="1163511" cy="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99">
            <a:extLst>
              <a:ext uri="{FF2B5EF4-FFF2-40B4-BE49-F238E27FC236}">
                <a16:creationId xmlns:a16="http://schemas.microsoft.com/office/drawing/2014/main" id="{C1C056C6-694D-45CB-84A7-9DFAA7FD92E4}"/>
              </a:ext>
            </a:extLst>
          </p:cNvPr>
          <p:cNvCxnSpPr>
            <a:cxnSpLocks/>
          </p:cNvCxnSpPr>
          <p:nvPr/>
        </p:nvCxnSpPr>
        <p:spPr>
          <a:xfrm flipH="1">
            <a:off x="7847166" y="2598571"/>
            <a:ext cx="231497" cy="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99">
            <a:extLst>
              <a:ext uri="{FF2B5EF4-FFF2-40B4-BE49-F238E27FC236}">
                <a16:creationId xmlns:a16="http://schemas.microsoft.com/office/drawing/2014/main" id="{38678C50-770A-492F-B426-C298EB316605}"/>
              </a:ext>
            </a:extLst>
          </p:cNvPr>
          <p:cNvCxnSpPr>
            <a:cxnSpLocks/>
          </p:cNvCxnSpPr>
          <p:nvPr/>
        </p:nvCxnSpPr>
        <p:spPr>
          <a:xfrm flipH="1">
            <a:off x="7847165" y="5702847"/>
            <a:ext cx="231497" cy="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91">
            <a:extLst>
              <a:ext uri="{FF2B5EF4-FFF2-40B4-BE49-F238E27FC236}">
                <a16:creationId xmlns:a16="http://schemas.microsoft.com/office/drawing/2014/main" id="{B59B9E8F-174E-461E-B51D-7E69AB45FEB8}"/>
              </a:ext>
            </a:extLst>
          </p:cNvPr>
          <p:cNvCxnSpPr>
            <a:cxnSpLocks/>
          </p:cNvCxnSpPr>
          <p:nvPr/>
        </p:nvCxnSpPr>
        <p:spPr>
          <a:xfrm>
            <a:off x="7847165" y="2625329"/>
            <a:ext cx="0" cy="3077518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91">
            <a:extLst>
              <a:ext uri="{FF2B5EF4-FFF2-40B4-BE49-F238E27FC236}">
                <a16:creationId xmlns:a16="http://schemas.microsoft.com/office/drawing/2014/main" id="{ABA25808-EB72-424C-A01C-D3F6C63A5AF7}"/>
              </a:ext>
            </a:extLst>
          </p:cNvPr>
          <p:cNvCxnSpPr>
            <a:cxnSpLocks/>
          </p:cNvCxnSpPr>
          <p:nvPr/>
        </p:nvCxnSpPr>
        <p:spPr>
          <a:xfrm>
            <a:off x="4188468" y="1967933"/>
            <a:ext cx="0" cy="1902815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99">
            <a:extLst>
              <a:ext uri="{FF2B5EF4-FFF2-40B4-BE49-F238E27FC236}">
                <a16:creationId xmlns:a16="http://schemas.microsoft.com/office/drawing/2014/main" id="{B36593C2-318A-44A1-9B8F-F99871E893C1}"/>
              </a:ext>
            </a:extLst>
          </p:cNvPr>
          <p:cNvCxnSpPr>
            <a:cxnSpLocks/>
          </p:cNvCxnSpPr>
          <p:nvPr/>
        </p:nvCxnSpPr>
        <p:spPr>
          <a:xfrm flipH="1">
            <a:off x="1742692" y="1944237"/>
            <a:ext cx="3370068" cy="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91">
            <a:extLst>
              <a:ext uri="{FF2B5EF4-FFF2-40B4-BE49-F238E27FC236}">
                <a16:creationId xmlns:a16="http://schemas.microsoft.com/office/drawing/2014/main" id="{DFF77278-9DAA-4A92-B642-682AA4EA9C38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1725397" y="1944237"/>
            <a:ext cx="17296" cy="102737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532365" y="5061705"/>
            <a:ext cx="2151288" cy="46085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latinLnBrk="0"/>
            <a:r>
              <a:rPr lang="en-US" sz="2133" b="1" dirty="0">
                <a:solidFill>
                  <a:srgbClr val="FFFFFF"/>
                </a:solidFill>
                <a:latin typeface="Roboto Condensed"/>
              </a:rPr>
              <a:t>BOM</a:t>
            </a:r>
          </a:p>
        </p:txBody>
      </p:sp>
    </p:spTree>
  </p:cSld>
  <p:clrMapOvr>
    <a:masterClrMapping/>
  </p:clrMapOvr>
  <p:transition advTm="6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3D58F5-2781-46B8-9A8D-A22F9F912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EE697B5-7A8B-40B0-9B69-B1B8DA0F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최하위 레벨 개념 </a:t>
            </a:r>
            <a:r>
              <a:rPr lang="en-US" altLang="ko-KR" dirty="0"/>
              <a:t>DATA MODEL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BCA4C2-2ADB-4EB3-B4D1-AE44D03B6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" y="1236368"/>
            <a:ext cx="9788525" cy="499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7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6_Colored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77790"/>
      </a:accent1>
      <a:accent2>
        <a:srgbClr val="189A80"/>
      </a:accent2>
      <a:accent3>
        <a:srgbClr val="F09C2A"/>
      </a:accent3>
      <a:accent4>
        <a:srgbClr val="D24132"/>
      </a:accent4>
      <a:accent5>
        <a:srgbClr val="564266"/>
      </a:accent5>
      <a:accent6>
        <a:srgbClr val="686868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220</Words>
  <Application>Microsoft Office PowerPoint</Application>
  <PresentationFormat>와이드스크린</PresentationFormat>
  <Paragraphs>156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FontAwesome</vt:lpstr>
      <vt:lpstr>Roboto Condensed</vt:lpstr>
      <vt:lpstr>Roboto Medium</vt:lpstr>
      <vt:lpstr>맑은 고딕</vt:lpstr>
      <vt:lpstr>Arial</vt:lpstr>
      <vt:lpstr>Calibri</vt:lpstr>
      <vt:lpstr>Office 테마</vt:lpstr>
      <vt:lpstr>Custom Design</vt:lpstr>
      <vt:lpstr>4조 발표</vt:lpstr>
      <vt:lpstr>가치사슬 모델</vt:lpstr>
      <vt:lpstr>가치사슬 - 지원기능</vt:lpstr>
      <vt:lpstr>가치사슬 - 본원기능</vt:lpstr>
      <vt:lpstr>업무기능 분해도 – 1차 업무기능</vt:lpstr>
      <vt:lpstr>업무기능 분해도 - 세분화</vt:lpstr>
      <vt:lpstr>전사 주제영역 모델</vt:lpstr>
      <vt:lpstr>주제영역별 관계도 - 생산관리</vt:lpstr>
      <vt:lpstr>최하위 레벨 개념 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발표</dc:title>
  <dc:creator>yammy</dc:creator>
  <cp:lastModifiedBy>park jongbin</cp:lastModifiedBy>
  <cp:revision>16</cp:revision>
  <dcterms:created xsi:type="dcterms:W3CDTF">2020-06-02T10:54:50Z</dcterms:created>
  <dcterms:modified xsi:type="dcterms:W3CDTF">2020-06-03T00:49:41Z</dcterms:modified>
</cp:coreProperties>
</file>