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E76"/>
    <a:srgbClr val="45396F"/>
    <a:srgbClr val="5E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50" panose="02020603020101020101" pitchFamily="18" charset="-127"/>
          <a:ea typeface="THE정고딕15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0C0C12-C77E-406C-8035-14F1E9A640C1}"/>
              </a:ext>
            </a:extLst>
          </p:cNvPr>
          <p:cNvSpPr/>
          <p:nvPr/>
        </p:nvSpPr>
        <p:spPr>
          <a:xfrm>
            <a:off x="0" y="1753057"/>
            <a:ext cx="12192000" cy="1752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</a:t>
            </a:r>
            <a:r>
              <a:rPr lang="ko-KR" altLang="en-US" sz="3200" b="1" kern="0" dirty="0">
                <a:solidFill>
                  <a:schemeClr val="accent3">
                    <a:lumMod val="7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장 발표</a:t>
            </a:r>
            <a:endParaRPr lang="en-US" altLang="ko-KR" sz="3200" b="1" kern="0" dirty="0">
              <a:solidFill>
                <a:schemeClr val="accent3">
                  <a:lumMod val="7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3CEB2-3C0E-4344-A1BD-42C97A1CB6FF}"/>
              </a:ext>
            </a:extLst>
          </p:cNvPr>
          <p:cNvSpPr txBox="1"/>
          <p:nvPr/>
        </p:nvSpPr>
        <p:spPr>
          <a:xfrm>
            <a:off x="2841753" y="4095750"/>
            <a:ext cx="54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객체 지향 프로그래밍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C082C-F243-4C52-98E0-3CDBA093270A}"/>
              </a:ext>
            </a:extLst>
          </p:cNvPr>
          <p:cNvSpPr txBox="1"/>
          <p:nvPr/>
        </p:nvSpPr>
        <p:spPr>
          <a:xfrm>
            <a:off x="10601325" y="627042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김지현</a:t>
            </a:r>
          </a:p>
        </p:txBody>
      </p:sp>
    </p:spTree>
    <p:extLst>
      <p:ext uri="{BB962C8B-B14F-4D97-AF65-F5344CB8AC3E}">
        <p14:creationId xmlns:p14="http://schemas.microsoft.com/office/powerpoint/2010/main" val="10833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3.9 Nothing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에 관한 야단법석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클래스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의 적절한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절대 리턴 하지 않는 함수에 사용한다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254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존재할 수 없는 값을 나타내기 위해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몸체가 전적으로 예외를 던지는 코드로 구성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+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리턴 하지 않으므로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nothing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타입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변수에 구체적인 타입 없이 널을 할당할 때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2BDB7-4F4E-4379-9B59-9AC2B6B1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96" y="3957229"/>
            <a:ext cx="4701064" cy="5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Exercism-kotlin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	D&amp;D Character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533429" y="1354876"/>
            <a:ext cx="113664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Dungeons &amp; Dragons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게임의 경우 각 플레이어는 함께 플레이 할 수 있는 캐릭터를 생성하여 시작합니다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캐릭터는 무엇보다도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개의 능력을 가지고 있습니다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r>
              <a:rPr lang="en-US" altLang="ko-KR" sz="15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strength, dexterity, constitution, intelligence, wisdom and charisma.</a:t>
            </a:r>
          </a:p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가지 능력에는 무작위로 결정되는 점수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( 6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면 주사위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4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개를 굴리고 가장 큰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개 주사위의 합계를 기록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작업을 각 능력에 대해 한 번씩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번 수행합니다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캐릭터의 초기 체력은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10 +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캐릭터의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입니다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 : 10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빼고 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나누고 내림 </a:t>
            </a:r>
            <a:endParaRPr lang="en-US" altLang="ko-KR" sz="15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위의 규칙을 따르는 임의의 문자 생성기를 작성하십시오</a:t>
            </a:r>
            <a:r>
              <a:rPr lang="en-US" altLang="ko-KR" sz="15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954766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EF724-1E96-4958-B663-24311D28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397112"/>
            <a:ext cx="569030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kotlin.random.Random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kotlin.random.nextInt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DndCharacter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dexterity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constitution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intelligence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wisdom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charisma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constitution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companion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Random.nextInt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6AAA0-D105-46D3-834F-2931FE19CC7E}"/>
              </a:ext>
            </a:extLst>
          </p:cNvPr>
          <p:cNvSpPr txBox="1"/>
          <p:nvPr/>
        </p:nvSpPr>
        <p:spPr>
          <a:xfrm>
            <a:off x="6376073" y="3305215"/>
            <a:ext cx="5617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예를 들어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네 개의 주사위를 여섯 번 던지는 것은 다음과 같습니다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5, 3, 1, 6: You discard the 1 and sum 5 + 3 + 6 = 14, which you assign to strength.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3, 2, 5, 3: You discard the 2 and sum 3 + 5 + 3 = 11, which you assign to dexterity.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1, 1, 1, 1: You discard the 1 and sum 1 + 1 + 1 = 3, which you assign to constitution.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2, 1, 6, 6: You discard the 1 and sum 2 + 6 + 6 = 14, which you assign to intelligence.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3, 5, 3, 4: You discard the 3 and sum 5 + 3 + 4 = 12, which you assign to wisdom.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6, 6, 6, 6: You discard the 6 and sum 6 + 6 + 6 = 18, which you assign to charisma.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이기 때문에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constitution modifier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는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-4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이고 </a:t>
            </a:r>
            <a:r>
              <a:rPr lang="en-US" altLang="ko-KR" sz="10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hitpoints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6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입니다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  <a:endParaRPr lang="ko-KR" altLang="en-US" sz="1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B03C942-3DBE-4664-B3FD-56D4733F4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363934"/>
            <a:ext cx="569030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kotlin.random.Random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kotlin.random.nextInt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DndCharacter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dexterity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constitution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intelligence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wisdom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charisma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companion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3.1 const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와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val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의 차이 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런타임 보다는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컴파일 타임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변수가 할당돼야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컴파일 타임 상수에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은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 불가능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한 변수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런타임에 할당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최상위 속성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멤버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문자열 또는 기본 타입의 래퍼 클래스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사용자 정의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가질 수 없다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-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모든 함수의 바깥 쪽에서 할당돼야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Const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는 변경자 이므로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와 같이 쓰여야 한다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80E2E-1580-464D-9356-DFF9F458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9" y="2282394"/>
            <a:ext cx="5706809" cy="43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3.2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사용자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정의 획득자와 설정자 생성하기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값의 할당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(set),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반환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(get)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속성에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get, set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클래스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캡슐화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의 특징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기본적으로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public,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내부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name,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필드는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private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로만 값에 접근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내부적으로 생성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인스턴스화 할 때에는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priority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값 할당 불가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사용자 정의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A1E076-7BE0-421B-8948-E918B746189D}"/>
              </a:ext>
            </a:extLst>
          </p:cNvPr>
          <p:cNvSpPr/>
          <p:nvPr/>
        </p:nvSpPr>
        <p:spPr>
          <a:xfrm>
            <a:off x="2581275" y="3886200"/>
            <a:ext cx="247650" cy="190500"/>
          </a:xfrm>
          <a:prstGeom prst="rightArrow">
            <a:avLst/>
          </a:prstGeom>
          <a:solidFill>
            <a:srgbClr val="3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A0977-54B3-46AF-8193-D6E7995A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54" y="3227040"/>
            <a:ext cx="4514850" cy="914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1F28BF-60C9-4529-A8C1-14B3DA7B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02" y="4554565"/>
            <a:ext cx="2190750" cy="209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240D5A-0EFB-418A-829D-40B29F7D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94" y="5017314"/>
            <a:ext cx="3505200" cy="59055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7099B5-B5EB-47D8-A43F-70ABBF8A3621}"/>
              </a:ext>
            </a:extLst>
          </p:cNvPr>
          <p:cNvGrpSpPr/>
          <p:nvPr/>
        </p:nvGrpSpPr>
        <p:grpSpPr>
          <a:xfrm>
            <a:off x="5099050" y="4995137"/>
            <a:ext cx="4610100" cy="1549386"/>
            <a:chOff x="5498306" y="4954615"/>
            <a:chExt cx="4610100" cy="1549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4703CC-30C6-472E-89FF-C5F755AD8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633"/>
            <a:stretch/>
          </p:blipFill>
          <p:spPr>
            <a:xfrm>
              <a:off x="5498306" y="4954615"/>
              <a:ext cx="4610100" cy="65478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80A322C-297D-49FC-9896-84345A0E4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4576"/>
            <a:stretch/>
          </p:blipFill>
          <p:spPr>
            <a:xfrm>
              <a:off x="5498306" y="5589601"/>
              <a:ext cx="46101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76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3.3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데이터 클래스 정의하기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equals,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toString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등이 갖춰진 객체를 나타내는 클래스 생성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정의 시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data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키워드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4AEED-4603-49B2-8E68-CAAFB1A9AC21}"/>
              </a:ext>
            </a:extLst>
          </p:cNvPr>
          <p:cNvSpPr txBox="1"/>
          <p:nvPr/>
        </p:nvSpPr>
        <p:spPr>
          <a:xfrm>
            <a:off x="1092994" y="3024217"/>
            <a:ext cx="9815512" cy="109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data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-equals,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toString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copy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등 자동생성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47397-EC56-412B-9A49-F7BF30CD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7" y="2814098"/>
            <a:ext cx="1837345" cy="91867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7B2A3F-7402-4EA1-96EE-D4D6016CABDF}"/>
              </a:ext>
            </a:extLst>
          </p:cNvPr>
          <p:cNvGrpSpPr/>
          <p:nvPr/>
        </p:nvGrpSpPr>
        <p:grpSpPr>
          <a:xfrm>
            <a:off x="965581" y="4022291"/>
            <a:ext cx="3586236" cy="2835709"/>
            <a:chOff x="3144250" y="3897659"/>
            <a:chExt cx="3586236" cy="28357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AB6242-CA8B-4808-AF59-9A59FA9FF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80" b="64410"/>
            <a:stretch/>
          </p:blipFill>
          <p:spPr>
            <a:xfrm>
              <a:off x="3144251" y="4580904"/>
              <a:ext cx="3586234" cy="68324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73421F-BAA2-483F-A8F8-8EB4A5227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481" b="25626"/>
            <a:stretch/>
          </p:blipFill>
          <p:spPr>
            <a:xfrm>
              <a:off x="3144252" y="3897659"/>
              <a:ext cx="3586234" cy="68324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7109A63-839C-4987-86B9-230B61928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4250" y="5250140"/>
              <a:ext cx="3586234" cy="1483228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2D977FA-929A-42D6-9353-54EB91738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226" y="4117080"/>
            <a:ext cx="3586234" cy="3853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2DA930-A714-405C-BA05-13AB9398D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226" y="4458703"/>
            <a:ext cx="3586234" cy="21669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B92649-A315-429E-9D18-F87D05A48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869" y="4502467"/>
            <a:ext cx="3374391" cy="15625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A277B4-7898-4EA2-B384-33A34CDED2D5}"/>
              </a:ext>
            </a:extLst>
          </p:cNvPr>
          <p:cNvSpPr txBox="1"/>
          <p:nvPr/>
        </p:nvSpPr>
        <p:spPr>
          <a:xfrm>
            <a:off x="1347943" y="3715584"/>
            <a:ext cx="2685671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Equals,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3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hashCode</a:t>
            </a: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copy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2C037-FFE8-4328-BE19-E98DAAF84DF2}"/>
              </a:ext>
            </a:extLst>
          </p:cNvPr>
          <p:cNvSpPr txBox="1"/>
          <p:nvPr/>
        </p:nvSpPr>
        <p:spPr>
          <a:xfrm>
            <a:off x="5713471" y="3722506"/>
            <a:ext cx="1517743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Copy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문제점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DEF44-739D-498C-A100-7EB32307B50A}"/>
              </a:ext>
            </a:extLst>
          </p:cNvPr>
          <p:cNvSpPr txBox="1"/>
          <p:nvPr/>
        </p:nvSpPr>
        <p:spPr>
          <a:xfrm>
            <a:off x="8945231" y="4129704"/>
            <a:ext cx="2269665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Component</a:t>
            </a:r>
            <a:r>
              <a:rPr lang="ko-KR" altLang="en-US" sz="13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구조분해</a:t>
            </a:r>
            <a:endParaRPr lang="en-US" altLang="ko-KR" sz="13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80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3.4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지원 속성 기법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속성을 클라이언트에게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노출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하면서 해당 속성을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하거나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읽는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방법 제어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같은 타입의 속성을 하나 더 정의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setter, getter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을 이용하여 속성에 접근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9A091-33F2-48B2-8F96-69910015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3221600"/>
            <a:ext cx="3587081" cy="24752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B91DE7-2964-494C-B33F-A774AF87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4" y="5696848"/>
            <a:ext cx="2200275" cy="7239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5E932E-ECB0-4F82-9970-629D22AF4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429" y="3203507"/>
            <a:ext cx="4219575" cy="1590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2F8474-EE28-4BBD-98B3-66026BAD1178}"/>
              </a:ext>
            </a:extLst>
          </p:cNvPr>
          <p:cNvSpPr txBox="1"/>
          <p:nvPr/>
        </p:nvSpPr>
        <p:spPr>
          <a:xfrm>
            <a:off x="4866429" y="4794182"/>
            <a:ext cx="298927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apply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함수를 통해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messages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 접근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lazy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대리자 함수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538C0B8-7F12-4EF8-80C5-71B16463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442" y="5416050"/>
            <a:ext cx="3679562" cy="128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3.5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연산자 중복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라이브러리 클래스와 더불어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+, *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같은 연산자를 사용할 수 있는 클라이언트를 만든다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 오버로딩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으로 함수 구현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객체끼리 더하거나 뺄 때 원하는 동작을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함수로 구현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하면 연산자를 이용해 이를 표현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 재정의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시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operator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필수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81600-DA51-4B7D-95F0-FAE84D0B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2" y="3819766"/>
            <a:ext cx="4218958" cy="1647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497B8-DFC4-45D6-87A0-63D43303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63" y="3822732"/>
            <a:ext cx="3772773" cy="1979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997FDC-1FEB-4370-9777-D2864C79016B}"/>
              </a:ext>
            </a:extLst>
          </p:cNvPr>
          <p:cNvSpPr txBox="1"/>
          <p:nvPr/>
        </p:nvSpPr>
        <p:spPr>
          <a:xfrm>
            <a:off x="5678904" y="5802588"/>
            <a:ext cx="3870432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Complex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자바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Math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라이브러리에서 복소수를 표현하는 클래스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28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3.6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나중 초기화를 위해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lateinit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사용하기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생성자에서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널 </a:t>
            </a:r>
            <a:r>
              <a:rPr lang="ko-KR" altLang="en-US" sz="16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비허용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속성을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추후에 속성을 초기화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하도록 만든다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속성에 </a:t>
            </a:r>
            <a:r>
              <a:rPr lang="en-US" altLang="ko-KR" sz="1600" b="1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lateinit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변경자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를 사용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188244" y="3026985"/>
            <a:ext cx="9815512" cy="423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lateinit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초기화를 나중에 할 수 있게 미루는 키워드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에는 사용 불가</a:t>
            </a:r>
            <a:endParaRPr lang="en-US" altLang="ko-KR" sz="1300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getter, setter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 불가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변수 사용 전 초기화 가능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 전 초기화 실패 시 예외를 던진다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+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isInitialized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함수로 초기화 여부확인 가능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lazy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호출 시점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 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by lazy 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정의에 의해서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초기화를 진행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한다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에서만 사용이 가능하다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en-US" altLang="ko-KR" sz="13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val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이므로 값을 </a:t>
            </a:r>
            <a:r>
              <a:rPr lang="ko-KR" altLang="en-US" sz="13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교체하는 건 불가능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하다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0EBC72-725C-464E-983F-4163788C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5261"/>
            <a:ext cx="5750006" cy="23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3.7 equals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재정의를 위해 안전 타입 변환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레퍼런스 동등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엘비스 사용하기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메소드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구현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레퍼런스 동등 연산자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(===),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안전 타입 변환 함수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(as?),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엘비스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연산자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(?:)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다 같이 사용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Equals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반사성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대칭성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추이성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일관성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널 처리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-  ===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레퍼런스 동등성 확인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안전 타입 변환 연산자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as?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사용으로 원하는 타입으로 변환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엘비스 연산자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?: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사용으로 널 값 처리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==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로 속성 동등여부 검사 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F08BB-A9CE-4CA1-8DA7-A264710D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42" y="3834212"/>
            <a:ext cx="429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5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100" y="308162"/>
            <a:ext cx="11607800" cy="542925"/>
            <a:chOff x="292100" y="308162"/>
            <a:chExt cx="11607800" cy="54292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B0C0C12-C77E-406C-8035-14F1E9A640C1}"/>
                </a:ext>
              </a:extLst>
            </p:cNvPr>
            <p:cNvSpPr/>
            <p:nvPr/>
          </p:nvSpPr>
          <p:spPr>
            <a:xfrm>
              <a:off x="292100" y="308162"/>
              <a:ext cx="11607800" cy="542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3.8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싱글톤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 생성하기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1169" y="502609"/>
              <a:ext cx="187822" cy="87992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5E0957-0051-4DC0-82DE-88D18535BC68}"/>
              </a:ext>
            </a:extLst>
          </p:cNvPr>
          <p:cNvSpPr txBox="1"/>
          <p:nvPr/>
        </p:nvSpPr>
        <p:spPr>
          <a:xfrm>
            <a:off x="1092994" y="1318300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클래스 하나다 </a:t>
            </a:r>
            <a:r>
              <a:rPr lang="ko-KR" altLang="en-US" sz="1600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인스턴스는 딱 하나만 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존재하도록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1762-88A4-4492-803B-CD149B2AD73A}"/>
              </a:ext>
            </a:extLst>
          </p:cNvPr>
          <p:cNvSpPr txBox="1"/>
          <p:nvPr/>
        </p:nvSpPr>
        <p:spPr>
          <a:xfrm>
            <a:off x="609599" y="1121013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문제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5AE5C-93E4-44CE-A610-16FBD72DA931}"/>
              </a:ext>
            </a:extLst>
          </p:cNvPr>
          <p:cNvSpPr txBox="1"/>
          <p:nvPr/>
        </p:nvSpPr>
        <p:spPr>
          <a:xfrm>
            <a:off x="1092994" y="2206194"/>
            <a:ext cx="981551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Class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대신 </a:t>
            </a:r>
            <a:r>
              <a:rPr lang="en-US" altLang="ko-KR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Object</a:t>
            </a:r>
            <a:r>
              <a:rPr lang="ko-KR" altLang="en-US" sz="1600" b="1" dirty="0">
                <a:solidFill>
                  <a:srgbClr val="382E76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</a:t>
            </a:r>
            <a:endParaRPr lang="en-US" altLang="ko-KR" sz="1600" b="1" dirty="0">
              <a:solidFill>
                <a:srgbClr val="382E76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11DC-8FFE-427C-AFF0-A6EC748C5CAF}"/>
              </a:ext>
            </a:extLst>
          </p:cNvPr>
          <p:cNvSpPr txBox="1"/>
          <p:nvPr/>
        </p:nvSpPr>
        <p:spPr>
          <a:xfrm>
            <a:off x="609599" y="2008907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해법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B4B8-96D4-4833-93D7-57807A5C9AF5}"/>
              </a:ext>
            </a:extLst>
          </p:cNvPr>
          <p:cNvSpPr txBox="1"/>
          <p:nvPr/>
        </p:nvSpPr>
        <p:spPr>
          <a:xfrm>
            <a:off x="609599" y="2826930"/>
            <a:ext cx="50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5396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설명</a:t>
            </a:r>
            <a:endParaRPr lang="en-US" altLang="ko-KR" sz="2000" b="1" dirty="0">
              <a:solidFill>
                <a:srgbClr val="45396F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78620-28E2-44CD-B3EC-47E3E194EA0C}"/>
              </a:ext>
            </a:extLst>
          </p:cNvPr>
          <p:cNvSpPr txBox="1"/>
          <p:nvPr/>
        </p:nvSpPr>
        <p:spPr>
          <a:xfrm>
            <a:off x="1092994" y="3026985"/>
            <a:ext cx="98155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코틀린에서의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싱글톤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: Object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E5338-4B4A-464F-94B6-905523D9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16" y="3126646"/>
            <a:ext cx="2732768" cy="1628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D93315-AC58-401D-BEF3-A52248B4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43" y="2025397"/>
            <a:ext cx="3177003" cy="45244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DCDC7C-696D-4D4D-A6C2-4B672530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267" y="4643120"/>
            <a:ext cx="2742617" cy="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3297"/>
      </p:ext>
    </p:extLst>
  </p:cSld>
  <p:clrMapOvr>
    <a:masterClrMapping/>
  </p:clrMapOvr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1081</Words>
  <Application>Microsoft Office PowerPoint</Application>
  <PresentationFormat>와이드스크린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THE정고딕150</vt:lpstr>
      <vt:lpstr>맑은 고딕</vt:lpstr>
      <vt:lpstr>Arial</vt:lpstr>
      <vt:lpstr>Consolas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지현 김</cp:lastModifiedBy>
  <cp:revision>214</cp:revision>
  <dcterms:created xsi:type="dcterms:W3CDTF">2021-01-05T02:11:14Z</dcterms:created>
  <dcterms:modified xsi:type="dcterms:W3CDTF">2021-03-20T08:04:12Z</dcterms:modified>
</cp:coreProperties>
</file>