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5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1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视图辅助功能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78" y="2617910"/>
            <a:ext cx="1219200" cy="12192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81" y="2617910"/>
            <a:ext cx="1028700" cy="120967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426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视图调试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5370" y="3541485"/>
            <a:ext cx="7823200" cy="10305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70967" y="370279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opaque    </a:t>
            </a:r>
            <a:r>
              <a:rPr lang="en-US" altLang="zh-CN" sz="40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alpha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0967" y="2668742"/>
            <a:ext cx="499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解决冲突的设置</a:t>
            </a:r>
            <a:endParaRPr lang="zh-CN" altLang="en-US" sz="28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346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关于视图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视图内容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视图行为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视图外观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8358901" y="5644896"/>
            <a:ext cx="1267968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98453" y="6108192"/>
            <a:ext cx="1671362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447424" y="170688"/>
            <a:ext cx="1267968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44255" y="316992"/>
            <a:ext cx="958279" cy="40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65930" y="719328"/>
            <a:ext cx="1267968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56032" y="1737360"/>
            <a:ext cx="2179320" cy="3981143"/>
            <a:chOff x="1889760" y="2619103"/>
            <a:chExt cx="2179320" cy="3981143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关于视图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各视图组件的组合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构成一个视图层次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显示内容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功能导航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配置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39" y="316992"/>
            <a:ext cx="605243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视图内容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317057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Roboto Th" pitchFamily="2" charset="0"/>
                </a:rPr>
                <a:t>Tag</a:t>
              </a:r>
              <a:endParaRPr lang="zh-CN" altLang="en-US" b="1" dirty="0">
                <a:solidFill>
                  <a:schemeClr val="bg1"/>
                </a:solidFill>
                <a:latin typeface="Roboto Th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Mode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UIView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尺寸填充模式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标识序号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1026" name="Picture 2" descr="image: ../Art/uiview_attributes_inspector_group-layout_tagging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163" y="5678906"/>
            <a:ext cx="4048845" cy="80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视图行为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互动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互动开关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多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点触摸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绘图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94306" y="3747834"/>
            <a:ext cx="1915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透明开关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可见开关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清除图像内容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截断子视图边界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子视图自动尺寸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050" name="Picture 2" descr="image: ../Art/uiview_attributes_inspector_group-events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8" y="3651896"/>
            <a:ext cx="24860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: ../Art/uiview_attributes_inspector_group-drawing_sizing.p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62" y="3657613"/>
            <a:ext cx="24860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视图外观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1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透明度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背景色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色彩和图片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tintColor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UIImage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创建一个图片模板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imageWithRenderingMode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(</a:t>
            </a: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UIImageRenderingMode.AlwaysTemplate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Picture 6" descr="image: ../Art/uiview_attributes_inspector_group-appearance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28" y="3874961"/>
            <a:ext cx="24860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378817" y="3043451"/>
            <a:ext cx="3545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外观代理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appearance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方法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appearanceWhenContainedIn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方法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自动布局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90056" y="3004457"/>
            <a:ext cx="2380342" cy="238034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4166051" y="2598057"/>
            <a:ext cx="3801837" cy="3193144"/>
            <a:chOff x="4166051" y="2598057"/>
            <a:chExt cx="3801837" cy="3193144"/>
          </a:xfrm>
        </p:grpSpPr>
        <p:sp>
          <p:nvSpPr>
            <p:cNvPr id="2" name="椭圆 1"/>
            <p:cNvSpPr/>
            <p:nvPr/>
          </p:nvSpPr>
          <p:spPr>
            <a:xfrm>
              <a:off x="4470398" y="2598057"/>
              <a:ext cx="3193144" cy="31931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66051" y="3532909"/>
              <a:ext cx="38018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约束</a:t>
              </a:r>
              <a:endParaRPr lang="zh-CN" altLang="en-US" sz="40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09502" y="3830551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Pin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精确值或范围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663541" y="3004457"/>
            <a:ext cx="2380342" cy="2380342"/>
            <a:chOff x="7663541" y="3004457"/>
            <a:chExt cx="2380342" cy="2380342"/>
          </a:xfrm>
        </p:grpSpPr>
        <p:sp>
          <p:nvSpPr>
            <p:cNvPr id="6" name="椭圆 5"/>
            <p:cNvSpPr/>
            <p:nvPr/>
          </p:nvSpPr>
          <p:spPr>
            <a:xfrm>
              <a:off x="7663541" y="3004457"/>
              <a:ext cx="2380342" cy="238034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95816" y="3830550"/>
              <a:ext cx="1915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Align</a:t>
              </a: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对齐</a:t>
              </a:r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664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6" y="280105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6" y="376237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约束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0456" y="1474609"/>
            <a:ext cx="9173029" cy="5261042"/>
            <a:chOff x="1872796" y="2264228"/>
            <a:chExt cx="2104118" cy="3802743"/>
          </a:xfrm>
        </p:grpSpPr>
        <p:sp>
          <p:nvSpPr>
            <p:cNvPr id="2" name="剪去对角的矩形 1"/>
            <p:cNvSpPr/>
            <p:nvPr/>
          </p:nvSpPr>
          <p:spPr>
            <a:xfrm>
              <a:off x="1872796" y="2264228"/>
              <a:ext cx="2104118" cy="3802743"/>
            </a:xfrm>
            <a:prstGeom prst="snip2Diag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64330" y="3760661"/>
              <a:ext cx="191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Roboto Th" pitchFamily="2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7167"/>
              </p:ext>
            </p:extLst>
          </p:nvPr>
        </p:nvGraphicFramePr>
        <p:xfrm>
          <a:off x="1480230" y="1468192"/>
          <a:ext cx="9173256" cy="52674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50102"/>
                <a:gridCol w="6223154"/>
              </a:tblGrid>
              <a:tr h="56068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设定单个元素的宽和高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57971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两个元素间的水平或垂直间距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957912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一个或多个元素相对于其容器视图的四个方向间距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Leading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（左）、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Trailing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（右）、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Top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（上）、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Bottom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（下）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48463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两个或多个元素的宽或高相等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108033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两个或多个元素间的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左对齐、右对齐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顶对齐、底对齐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7794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两个或多个元素间的水平或垂直中线对齐，基线对齐（可选）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  <a:tr h="8247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浪漫雅圆" panose="02010601040101010101" pitchFamily="2" charset="-122"/>
                          <a:ea typeface="浪漫雅圆" panose="02010601040101010101" pitchFamily="2" charset="-122"/>
                        </a:rPr>
                        <a:t>两个或多个元素以其容器的水平或垂直中线对齐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浪漫雅圆" panose="02010601040101010101" pitchFamily="2" charset="-122"/>
                        <a:ea typeface="浪漫雅圆" panose="02010601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5" name="Picture 11" descr="image: ../Art/xcode_accessibility_spac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2177701"/>
            <a:ext cx="14001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: ../Art/xcode_accessibility_space_to_sup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2725191"/>
            <a:ext cx="19812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: ../Art/xcode_accessibility_dimens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1528003"/>
            <a:ext cx="6096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: ../Art/xcode_accessibility_equall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3624863"/>
            <a:ext cx="118110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: ../Art/xcode_accessibility_edg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4171777"/>
            <a:ext cx="1066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mage: ../Art/xcode_accessibility_center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5276498"/>
            <a:ext cx="13906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age: ../Art/xcode_accessibility_center_in_contain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9" y="6156761"/>
            <a:ext cx="21717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左大括号 9"/>
          <p:cNvSpPr/>
          <p:nvPr/>
        </p:nvSpPr>
        <p:spPr>
          <a:xfrm>
            <a:off x="646968" y="4105130"/>
            <a:ext cx="687264" cy="257487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0" y="2571302"/>
            <a:ext cx="719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Pin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692915" y="1437752"/>
            <a:ext cx="687264" cy="257487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0" y="5276498"/>
            <a:ext cx="719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Align</a:t>
            </a:r>
          </a:p>
        </p:txBody>
      </p:sp>
    </p:spTree>
    <p:extLst>
      <p:ext uri="{BB962C8B-B14F-4D97-AF65-F5344CB8AC3E}">
        <p14:creationId xmlns:p14="http://schemas.microsoft.com/office/powerpoint/2010/main" val="3769851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约束量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143" y="2213428"/>
            <a:ext cx="10668000" cy="4172858"/>
          </a:xfrm>
          <a:prstGeom prst="roundRect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: ../Art/xcode_auto_layout_attributes_insp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67" y="2984988"/>
            <a:ext cx="47339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6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167</Words>
  <Application>Microsoft Macintosh PowerPoint</Application>
  <PresentationFormat>自定义</PresentationFormat>
  <Paragraphs>99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72</cp:revision>
  <dcterms:created xsi:type="dcterms:W3CDTF">2014-07-22T14:15:39Z</dcterms:created>
  <dcterms:modified xsi:type="dcterms:W3CDTF">2014-08-30T07:51:11Z</dcterms:modified>
</cp:coreProperties>
</file>