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9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9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82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0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1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0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14811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Text</a:t>
            </a:r>
            <a:r>
              <a:rPr lang="zh-CN" altLang="en-US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 </a:t>
            </a:r>
            <a:r>
              <a:rPr lang="en-US" altLang="zh-CN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Views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定义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360"/>
            <a:ext cx="2179320" cy="3383280"/>
            <a:chOff x="1889760" y="2619103"/>
            <a:chExt cx="2179320" cy="338328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Text</a:t>
              </a:r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View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多行文本框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2" name="图片 1" descr="uitextview_intro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41" y="2098927"/>
            <a:ext cx="4874804" cy="25234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5126" y="2900490"/>
            <a:ext cx="243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发自我的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iPhone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参数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：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UITextView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文本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颜色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7" name="图片 6" descr="uitextview_attributes_inspector_plain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845" y="1991382"/>
            <a:ext cx="2949689" cy="45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行为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正五边形 1"/>
          <p:cNvSpPr/>
          <p:nvPr/>
        </p:nvSpPr>
        <p:spPr>
          <a:xfrm>
            <a:off x="6081632" y="2670119"/>
            <a:ext cx="2895600" cy="2757714"/>
          </a:xfrm>
          <a:prstGeom prst="pent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60993" y="418369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可编辑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6" name="图片 5" descr="uitextview_attributes_inspector_group-behavi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46" y="3709510"/>
            <a:ext cx="3314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46</Words>
  <Application>Microsoft Macintosh PowerPoint</Application>
  <PresentationFormat>自定义</PresentationFormat>
  <Paragraphs>26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88</cp:revision>
  <dcterms:created xsi:type="dcterms:W3CDTF">2014-07-22T14:15:39Z</dcterms:created>
  <dcterms:modified xsi:type="dcterms:W3CDTF">2014-09-01T06:08:28Z</dcterms:modified>
</cp:coreProperties>
</file>