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57" r:id="rId4"/>
    <p:sldId id="258" r:id="rId5"/>
    <p:sldId id="259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96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7780-60E9-4E15-A6B2-ACCA56D67353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EEE7-F0F6-4EFE-8F25-9E1DAF6C4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8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9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82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40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14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30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31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22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30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07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6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75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9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42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03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8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601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AE0-8E17-4BAE-B9AE-E89090345EE4}" type="datetimeFigureOut">
              <a:rPr lang="zh-CN" altLang="en-US" smtClean="0"/>
              <a:t>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4471" y="4364106"/>
            <a:ext cx="60362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小波说雨燕 第三季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第三章 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UI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组件集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1</a:t>
            </a:r>
            <a:r>
              <a:rPr lang="en-US" altLang="zh-CN" sz="36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.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视图集</a:t>
            </a:r>
            <a:endParaRPr lang="zh-CN" altLang="en-US" sz="36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360817" y="216254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Web View</a:t>
            </a:r>
            <a:endParaRPr lang="en-US" altLang="zh-CN" sz="6000" dirty="0">
              <a:solidFill>
                <a:schemeClr val="bg1">
                  <a:alpha val="60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9375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0018" y="3053110"/>
            <a:ext cx="2448106" cy="707886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CONTENTS</a:t>
            </a:r>
            <a:endParaRPr lang="zh-CN" altLang="en-US" sz="4000" b="1" dirty="0">
              <a:solidFill>
                <a:schemeClr val="bg1">
                  <a:alpha val="36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58972" y="1438309"/>
            <a:ext cx="4426856" cy="523220"/>
            <a:chOff x="6342744" y="2265624"/>
            <a:chExt cx="4426856" cy="523220"/>
          </a:xfrm>
        </p:grpSpPr>
        <p:sp>
          <p:nvSpPr>
            <p:cNvPr id="5" name="六边形 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定义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58972" y="2588653"/>
            <a:ext cx="4426856" cy="523220"/>
            <a:chOff x="6342744" y="2265624"/>
            <a:chExt cx="4426856" cy="523220"/>
          </a:xfrm>
        </p:grpSpPr>
        <p:sp>
          <p:nvSpPr>
            <p:cNvPr id="19" name="六边形 18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内容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58972" y="3817122"/>
            <a:ext cx="4426856" cy="523220"/>
            <a:chOff x="6342744" y="2265624"/>
            <a:chExt cx="4426856" cy="523220"/>
          </a:xfrm>
        </p:grpSpPr>
        <p:sp>
          <p:nvSpPr>
            <p:cNvPr id="22" name="六边形 21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行为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217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6032" y="1737360"/>
            <a:ext cx="2179320" cy="3383280"/>
            <a:chOff x="1889760" y="2619103"/>
            <a:chExt cx="2179320" cy="3383280"/>
          </a:xfrm>
        </p:grpSpPr>
        <p:sp>
          <p:nvSpPr>
            <p:cNvPr id="7" name="圆角矩形 6"/>
            <p:cNvSpPr/>
            <p:nvPr/>
          </p:nvSpPr>
          <p:spPr>
            <a:xfrm>
              <a:off x="1889760" y="2619103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89760" y="2619103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9"/>
            <p:cNvSpPr>
              <a:spLocks noEditPoints="1"/>
            </p:cNvSpPr>
            <p:nvPr/>
          </p:nvSpPr>
          <p:spPr bwMode="auto">
            <a:xfrm>
              <a:off x="2880360" y="2926443"/>
              <a:ext cx="201612" cy="330200"/>
            </a:xfrm>
            <a:custGeom>
              <a:avLst/>
              <a:gdLst>
                <a:gd name="T0" fmla="*/ 53 w 53"/>
                <a:gd name="T1" fmla="*/ 79 h 88"/>
                <a:gd name="T2" fmla="*/ 44 w 53"/>
                <a:gd name="T3" fmla="*/ 88 h 88"/>
                <a:gd name="T4" fmla="*/ 9 w 53"/>
                <a:gd name="T5" fmla="*/ 88 h 88"/>
                <a:gd name="T6" fmla="*/ 0 w 53"/>
                <a:gd name="T7" fmla="*/ 79 h 88"/>
                <a:gd name="T8" fmla="*/ 0 w 53"/>
                <a:gd name="T9" fmla="*/ 9 h 88"/>
                <a:gd name="T10" fmla="*/ 9 w 53"/>
                <a:gd name="T11" fmla="*/ 0 h 88"/>
                <a:gd name="T12" fmla="*/ 44 w 53"/>
                <a:gd name="T13" fmla="*/ 0 h 88"/>
                <a:gd name="T14" fmla="*/ 53 w 53"/>
                <a:gd name="T15" fmla="*/ 9 h 88"/>
                <a:gd name="T16" fmla="*/ 53 w 53"/>
                <a:gd name="T17" fmla="*/ 79 h 88"/>
                <a:gd name="T18" fmla="*/ 46 w 53"/>
                <a:gd name="T19" fmla="*/ 20 h 88"/>
                <a:gd name="T20" fmla="*/ 44 w 53"/>
                <a:gd name="T21" fmla="*/ 17 h 88"/>
                <a:gd name="T22" fmla="*/ 9 w 53"/>
                <a:gd name="T23" fmla="*/ 17 h 88"/>
                <a:gd name="T24" fmla="*/ 7 w 53"/>
                <a:gd name="T25" fmla="*/ 20 h 88"/>
                <a:gd name="T26" fmla="*/ 7 w 53"/>
                <a:gd name="T27" fmla="*/ 68 h 88"/>
                <a:gd name="T28" fmla="*/ 9 w 53"/>
                <a:gd name="T29" fmla="*/ 70 h 88"/>
                <a:gd name="T30" fmla="*/ 44 w 53"/>
                <a:gd name="T31" fmla="*/ 70 h 88"/>
                <a:gd name="T32" fmla="*/ 46 w 53"/>
                <a:gd name="T33" fmla="*/ 68 h 88"/>
                <a:gd name="T34" fmla="*/ 46 w 53"/>
                <a:gd name="T35" fmla="*/ 20 h 88"/>
                <a:gd name="T36" fmla="*/ 32 w 53"/>
                <a:gd name="T37" fmla="*/ 9 h 88"/>
                <a:gd name="T38" fmla="*/ 21 w 53"/>
                <a:gd name="T39" fmla="*/ 9 h 88"/>
                <a:gd name="T40" fmla="*/ 20 w 53"/>
                <a:gd name="T41" fmla="*/ 10 h 88"/>
                <a:gd name="T42" fmla="*/ 21 w 53"/>
                <a:gd name="T43" fmla="*/ 11 h 88"/>
                <a:gd name="T44" fmla="*/ 32 w 53"/>
                <a:gd name="T45" fmla="*/ 11 h 88"/>
                <a:gd name="T46" fmla="*/ 33 w 53"/>
                <a:gd name="T47" fmla="*/ 10 h 88"/>
                <a:gd name="T48" fmla="*/ 32 w 53"/>
                <a:gd name="T49" fmla="*/ 9 h 88"/>
                <a:gd name="T50" fmla="*/ 27 w 53"/>
                <a:gd name="T51" fmla="*/ 74 h 88"/>
                <a:gd name="T52" fmla="*/ 21 w 53"/>
                <a:gd name="T53" fmla="*/ 79 h 88"/>
                <a:gd name="T54" fmla="*/ 27 w 53"/>
                <a:gd name="T55" fmla="*/ 85 h 88"/>
                <a:gd name="T56" fmla="*/ 32 w 53"/>
                <a:gd name="T57" fmla="*/ 79 h 88"/>
                <a:gd name="T58" fmla="*/ 27 w 53"/>
                <a:gd name="T59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88">
                  <a:moveTo>
                    <a:pt x="53" y="79"/>
                  </a:moveTo>
                  <a:cubicBezTo>
                    <a:pt x="53" y="84"/>
                    <a:pt x="49" y="88"/>
                    <a:pt x="44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9"/>
                  </a:cubicBezTo>
                  <a:lnTo>
                    <a:pt x="53" y="79"/>
                  </a:lnTo>
                  <a:close/>
                  <a:moveTo>
                    <a:pt x="46" y="20"/>
                  </a:moveTo>
                  <a:cubicBezTo>
                    <a:pt x="46" y="18"/>
                    <a:pt x="45" y="17"/>
                    <a:pt x="4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8" y="70"/>
                    <a:pt x="9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6" y="69"/>
                    <a:pt x="46" y="68"/>
                  </a:cubicBezTo>
                  <a:lnTo>
                    <a:pt x="46" y="20"/>
                  </a:lnTo>
                  <a:close/>
                  <a:moveTo>
                    <a:pt x="32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0"/>
                    <a:pt x="33" y="10"/>
                  </a:cubicBezTo>
                  <a:cubicBezTo>
                    <a:pt x="33" y="9"/>
                    <a:pt x="33" y="9"/>
                    <a:pt x="32" y="9"/>
                  </a:cubicBezTo>
                  <a:close/>
                  <a:moveTo>
                    <a:pt x="27" y="74"/>
                  </a:moveTo>
                  <a:cubicBezTo>
                    <a:pt x="24" y="74"/>
                    <a:pt x="21" y="76"/>
                    <a:pt x="21" y="79"/>
                  </a:cubicBezTo>
                  <a:cubicBezTo>
                    <a:pt x="21" y="82"/>
                    <a:pt x="24" y="85"/>
                    <a:pt x="27" y="85"/>
                  </a:cubicBezTo>
                  <a:cubicBezTo>
                    <a:pt x="30" y="85"/>
                    <a:pt x="32" y="82"/>
                    <a:pt x="32" y="79"/>
                  </a:cubicBezTo>
                  <a:cubicBezTo>
                    <a:pt x="32" y="76"/>
                    <a:pt x="30" y="74"/>
                    <a:pt x="27" y="7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7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19300" y="3680823"/>
              <a:ext cx="192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Web</a:t>
              </a:r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view</a:t>
              </a:r>
            </a:p>
            <a:p>
              <a:pPr algn="ctr"/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23748" y="4138033"/>
              <a:ext cx="1915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Html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浏览器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pic>
        <p:nvPicPr>
          <p:cNvPr id="3" name="图片 2" descr="uiwebview_intro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486" y="865818"/>
            <a:ext cx="3103109" cy="5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23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内容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72434" y="2587859"/>
            <a:ext cx="1920240" cy="1630445"/>
            <a:chOff x="1777687" y="2504594"/>
            <a:chExt cx="1920240" cy="1630445"/>
          </a:xfrm>
        </p:grpSpPr>
        <p:grpSp>
          <p:nvGrpSpPr>
            <p:cNvPr id="11" name="组合 10"/>
            <p:cNvGrpSpPr/>
            <p:nvPr/>
          </p:nvGrpSpPr>
          <p:grpSpPr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77687" y="3129316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实现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06850" y="2504593"/>
            <a:ext cx="1920240" cy="1630445"/>
            <a:chOff x="4336451" y="4068481"/>
            <a:chExt cx="1920240" cy="163044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36451" y="4068481"/>
              <a:ext cx="1891317" cy="1630445"/>
              <a:chOff x="1408177" y="1698082"/>
              <a:chExt cx="1431102" cy="1233708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336451" y="4745452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参数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062421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基类：</a:t>
            </a:r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UIWEbView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06850" y="4326119"/>
            <a:ext cx="19157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缩放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</a:t>
            </a: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适应界面大小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侦测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</a:t>
            </a: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电话号码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3" name="图片 2" descr="uiwebview_attributes_inspector_plain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67" y="2557857"/>
            <a:ext cx="4066991" cy="151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200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行为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" name="正五边形 1"/>
          <p:cNvSpPr/>
          <p:nvPr/>
        </p:nvSpPr>
        <p:spPr>
          <a:xfrm>
            <a:off x="6081632" y="2670119"/>
            <a:ext cx="2895600" cy="2757714"/>
          </a:xfrm>
          <a:prstGeom prst="pent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60993" y="3505474"/>
            <a:ext cx="192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加载请求</a:t>
            </a:r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Loadrequest</a:t>
            </a:r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309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1393" y="1736045"/>
            <a:ext cx="6140925" cy="2618071"/>
            <a:chOff x="3171393" y="1736045"/>
            <a:chExt cx="6140925" cy="2618071"/>
          </a:xfrm>
        </p:grpSpPr>
        <p:sp>
          <p:nvSpPr>
            <p:cNvPr id="7" name="文本框 6"/>
            <p:cNvSpPr txBox="1"/>
            <p:nvPr/>
          </p:nvSpPr>
          <p:spPr>
            <a:xfrm>
              <a:off x="3171393" y="3246120"/>
              <a:ext cx="49682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+mj-lt"/>
                  <a:ea typeface="Roboto Th" pitchFamily="2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28 w 56"/>
                <a:gd name="T1" fmla="*/ 44 h 49"/>
                <a:gd name="T2" fmla="*/ 18 w 56"/>
                <a:gd name="T3" fmla="*/ 42 h 49"/>
                <a:gd name="T4" fmla="*/ 4 w 56"/>
                <a:gd name="T5" fmla="*/ 49 h 49"/>
                <a:gd name="T6" fmla="*/ 7 w 56"/>
                <a:gd name="T7" fmla="*/ 37 h 49"/>
                <a:gd name="T8" fmla="*/ 0 w 56"/>
                <a:gd name="T9" fmla="*/ 22 h 49"/>
                <a:gd name="T10" fmla="*/ 28 w 56"/>
                <a:gd name="T11" fmla="*/ 0 h 49"/>
                <a:gd name="T12" fmla="*/ 56 w 56"/>
                <a:gd name="T13" fmla="*/ 22 h 49"/>
                <a:gd name="T14" fmla="*/ 28 w 56"/>
                <a:gd name="T15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6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65883" y="2292533"/>
              <a:ext cx="1825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小波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QQ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：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41359833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558199" y="4354116"/>
            <a:ext cx="4194628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6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51</Words>
  <Application>Microsoft Macintosh PowerPoint</Application>
  <PresentationFormat>自定义</PresentationFormat>
  <Paragraphs>30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zhang xiaobo</cp:lastModifiedBy>
  <cp:revision>96</cp:revision>
  <dcterms:created xsi:type="dcterms:W3CDTF">2014-07-22T14:15:39Z</dcterms:created>
  <dcterms:modified xsi:type="dcterms:W3CDTF">2014-09-01T08:36:59Z</dcterms:modified>
</cp:coreProperties>
</file>