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Action Sheet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765699"/>
            <a:chOff x="1889760" y="2619103"/>
            <a:chExt cx="2179320" cy="3765699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Action Sheet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多项菜单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快速提供一系列动作选择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确认或取消一种操作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050" name="Picture 2" descr="image: ../Art/uiactionsheet_intro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85" y="2989580"/>
            <a:ext cx="30480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UIActionSheet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elegate</a:t>
            </a: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cancelButtonTitle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destructiveButtonTitle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otherButtonTitles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显示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ShowInView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ShowFrom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回调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44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协议：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UIActionSheetDelegate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函数：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actionSheet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67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Roboto Th</vt:lpstr>
      <vt:lpstr>浪漫雅圆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75</cp:revision>
  <dcterms:created xsi:type="dcterms:W3CDTF">2014-07-22T14:15:39Z</dcterms:created>
  <dcterms:modified xsi:type="dcterms:W3CDTF">2014-08-29T17:07:23Z</dcterms:modified>
</cp:coreProperties>
</file>