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9" r:id="rId4"/>
    <p:sldId id="270" r:id="rId5"/>
    <p:sldId id="25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148115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Alert View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定义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360"/>
            <a:ext cx="2179320" cy="3550255"/>
            <a:chOff x="1889760" y="2619103"/>
            <a:chExt cx="2179320" cy="3550255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关于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显示一个信息提示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提示用户重要信息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选择一种操作</a:t>
              </a:r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2052" name="Picture 4" descr="image: ../Art/uialertview_intro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16" y="2374899"/>
            <a:ext cx="4038261" cy="193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34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UIAlertView</a:t>
            </a:r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749870" y="2587859"/>
            <a:ext cx="1920240" cy="1630445"/>
            <a:chOff x="1777687" y="2504594"/>
            <a:chExt cx="1920240" cy="1630445"/>
          </a:xfrm>
        </p:grpSpPr>
        <p:grpSp>
          <p:nvGrpSpPr>
            <p:cNvPr id="27" name="组合 26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29" name="六边形 28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六边形 29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参数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739857" y="4326119"/>
            <a:ext cx="191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delegate</a:t>
            </a: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cancelButtonTitle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destructiveButtonTitle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otherButtonTitles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647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行为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86032" y="2670119"/>
            <a:ext cx="5791200" cy="2757714"/>
            <a:chOff x="1632857" y="2750458"/>
            <a:chExt cx="5791200" cy="2757714"/>
          </a:xfrm>
        </p:grpSpPr>
        <p:sp>
          <p:nvSpPr>
            <p:cNvPr id="2" name="正五边形 1"/>
            <p:cNvSpPr/>
            <p:nvPr/>
          </p:nvSpPr>
          <p:spPr>
            <a:xfrm>
              <a:off x="4528457" y="2750458"/>
              <a:ext cx="2895600" cy="2757714"/>
            </a:xfrm>
            <a:prstGeom prst="pentagon">
              <a:avLst/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正五边形 6"/>
            <p:cNvSpPr/>
            <p:nvPr/>
          </p:nvSpPr>
          <p:spPr>
            <a:xfrm>
              <a:off x="16328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显示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Show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89858" y="3303451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回调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32946" y="3747834"/>
            <a:ext cx="2844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实现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协议：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UIAlertViewDelegate</a:t>
            </a:r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函数：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alertView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属性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alertViewStyle</a:t>
            </a:r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66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Heiti SC Light</vt:lpstr>
      <vt:lpstr>Roboto Th</vt:lpstr>
      <vt:lpstr>浪漫雅圆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admin</cp:lastModifiedBy>
  <cp:revision>78</cp:revision>
  <dcterms:created xsi:type="dcterms:W3CDTF">2014-07-22T14:15:39Z</dcterms:created>
  <dcterms:modified xsi:type="dcterms:W3CDTF">2014-08-30T08:26:05Z</dcterms:modified>
</cp:coreProperties>
</file>