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57" r:id="rId4"/>
    <p:sldId id="258" r:id="rId5"/>
    <p:sldId id="259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37780-60E9-4E15-A6B2-ACCA56D67353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EEE7-F0F6-4EFE-8F25-9E1DAF6C4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8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31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2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30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0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026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35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7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864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03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60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AE0-8E17-4BAE-B9AE-E89090345EE4}" type="datetimeFigureOut">
              <a:rPr lang="zh-CN" altLang="en-US" smtClean="0"/>
              <a:t>2014/8/30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18E6B-BFFD-4BE2-B355-A4034A526E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4471" y="4364106"/>
            <a:ext cx="603623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小波说雨燕 第三季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第三章 </a:t>
            </a:r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UI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组件集 </a:t>
            </a:r>
            <a:endParaRPr lang="en-US" altLang="zh-CN" sz="36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1</a:t>
            </a:r>
            <a:r>
              <a:rPr lang="en-US" altLang="zh-CN" sz="36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.</a:t>
            </a:r>
            <a:r>
              <a:rPr lang="zh-CN" altLang="en-US" sz="36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视图集</a:t>
            </a:r>
            <a:endParaRPr lang="zh-CN" altLang="en-US" sz="3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2148115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Image </a:t>
            </a:r>
            <a:r>
              <a:rPr lang="en-US" altLang="zh-CN" sz="13800" dirty="0" smtClean="0">
                <a:solidFill>
                  <a:schemeClr val="bg1">
                    <a:alpha val="60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rPr>
              <a:t>View</a:t>
            </a:r>
            <a:endParaRPr lang="zh-CN" altLang="en-US" sz="13800" dirty="0">
              <a:solidFill>
                <a:schemeClr val="bg1">
                  <a:alpha val="60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9375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018" y="3053110"/>
            <a:ext cx="2448106" cy="707886"/>
          </a:xfrm>
          <a:prstGeom prst="rect">
            <a:avLst/>
          </a:prstGeom>
          <a:ln>
            <a:solidFill>
              <a:schemeClr val="bg1">
                <a:alpha val="36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CONTENTS</a:t>
            </a:r>
            <a:endParaRPr lang="zh-CN" altLang="en-US" sz="4000" b="1" dirty="0">
              <a:solidFill>
                <a:schemeClr val="bg1">
                  <a:alpha val="36000"/>
                </a:schemeClr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558972" y="1438309"/>
            <a:ext cx="4426856" cy="523220"/>
            <a:chOff x="6342744" y="2265624"/>
            <a:chExt cx="4426856" cy="523220"/>
          </a:xfrm>
        </p:grpSpPr>
        <p:sp>
          <p:nvSpPr>
            <p:cNvPr id="5" name="六边形 4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定义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58972" y="2588653"/>
            <a:ext cx="4426856" cy="523220"/>
            <a:chOff x="6342744" y="2265624"/>
            <a:chExt cx="4426856" cy="523220"/>
          </a:xfrm>
        </p:grpSpPr>
        <p:sp>
          <p:nvSpPr>
            <p:cNvPr id="19" name="六边形 18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内容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558972" y="3817122"/>
            <a:ext cx="4426856" cy="523220"/>
            <a:chOff x="6342744" y="2265624"/>
            <a:chExt cx="4426856" cy="523220"/>
          </a:xfrm>
        </p:grpSpPr>
        <p:sp>
          <p:nvSpPr>
            <p:cNvPr id="22" name="六边形 21"/>
            <p:cNvSpPr/>
            <p:nvPr/>
          </p:nvSpPr>
          <p:spPr>
            <a:xfrm>
              <a:off x="6342744" y="2346310"/>
              <a:ext cx="348342" cy="300294"/>
            </a:xfrm>
            <a:prstGeom prst="hexagon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91086" y="2265624"/>
              <a:ext cx="40785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chemeClr val="bg1">
                      <a:alpha val="36000"/>
                    </a:schemeClr>
                  </a:solidFill>
                  <a:latin typeface="浪漫雅圆" panose="02010601040101010101" pitchFamily="2" charset="-122"/>
                  <a:ea typeface="浪漫雅圆" panose="02010601040101010101" pitchFamily="2" charset="-122"/>
                  <a:cs typeface="Heiti SC Light"/>
                </a:rPr>
                <a:t>行为</a:t>
              </a:r>
              <a:endParaRPr lang="zh-CN" altLang="en-US" sz="2800" dirty="0">
                <a:solidFill>
                  <a:schemeClr val="bg1">
                    <a:alpha val="36000"/>
                  </a:schemeClr>
                </a:solidFill>
                <a:latin typeface="浪漫雅圆" panose="02010601040101010101" pitchFamily="2" charset="-122"/>
                <a:ea typeface="浪漫雅圆" panose="02010601040101010101" pitchFamily="2" charset="-122"/>
                <a:cs typeface="Heiti SC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217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6032" y="1737360"/>
            <a:ext cx="2179320" cy="3550255"/>
            <a:chOff x="1889760" y="2619103"/>
            <a:chExt cx="2179320" cy="3550255"/>
          </a:xfrm>
        </p:grpSpPr>
        <p:sp>
          <p:nvSpPr>
            <p:cNvPr id="7" name="圆角矩形 6"/>
            <p:cNvSpPr/>
            <p:nvPr/>
          </p:nvSpPr>
          <p:spPr>
            <a:xfrm>
              <a:off x="1889760" y="2619103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889760" y="2619103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99"/>
            <p:cNvSpPr>
              <a:spLocks noEditPoints="1"/>
            </p:cNvSpPr>
            <p:nvPr/>
          </p:nvSpPr>
          <p:spPr bwMode="auto">
            <a:xfrm>
              <a:off x="2880360" y="2926443"/>
              <a:ext cx="201612" cy="330200"/>
            </a:xfrm>
            <a:custGeom>
              <a:avLst/>
              <a:gdLst>
                <a:gd name="T0" fmla="*/ 53 w 53"/>
                <a:gd name="T1" fmla="*/ 79 h 88"/>
                <a:gd name="T2" fmla="*/ 44 w 53"/>
                <a:gd name="T3" fmla="*/ 88 h 88"/>
                <a:gd name="T4" fmla="*/ 9 w 53"/>
                <a:gd name="T5" fmla="*/ 88 h 88"/>
                <a:gd name="T6" fmla="*/ 0 w 53"/>
                <a:gd name="T7" fmla="*/ 79 h 88"/>
                <a:gd name="T8" fmla="*/ 0 w 53"/>
                <a:gd name="T9" fmla="*/ 9 h 88"/>
                <a:gd name="T10" fmla="*/ 9 w 53"/>
                <a:gd name="T11" fmla="*/ 0 h 88"/>
                <a:gd name="T12" fmla="*/ 44 w 53"/>
                <a:gd name="T13" fmla="*/ 0 h 88"/>
                <a:gd name="T14" fmla="*/ 53 w 53"/>
                <a:gd name="T15" fmla="*/ 9 h 88"/>
                <a:gd name="T16" fmla="*/ 53 w 53"/>
                <a:gd name="T17" fmla="*/ 79 h 88"/>
                <a:gd name="T18" fmla="*/ 46 w 53"/>
                <a:gd name="T19" fmla="*/ 20 h 88"/>
                <a:gd name="T20" fmla="*/ 44 w 53"/>
                <a:gd name="T21" fmla="*/ 17 h 88"/>
                <a:gd name="T22" fmla="*/ 9 w 53"/>
                <a:gd name="T23" fmla="*/ 17 h 88"/>
                <a:gd name="T24" fmla="*/ 7 w 53"/>
                <a:gd name="T25" fmla="*/ 20 h 88"/>
                <a:gd name="T26" fmla="*/ 7 w 53"/>
                <a:gd name="T27" fmla="*/ 68 h 88"/>
                <a:gd name="T28" fmla="*/ 9 w 53"/>
                <a:gd name="T29" fmla="*/ 70 h 88"/>
                <a:gd name="T30" fmla="*/ 44 w 53"/>
                <a:gd name="T31" fmla="*/ 70 h 88"/>
                <a:gd name="T32" fmla="*/ 46 w 53"/>
                <a:gd name="T33" fmla="*/ 68 h 88"/>
                <a:gd name="T34" fmla="*/ 46 w 53"/>
                <a:gd name="T35" fmla="*/ 20 h 88"/>
                <a:gd name="T36" fmla="*/ 32 w 53"/>
                <a:gd name="T37" fmla="*/ 9 h 88"/>
                <a:gd name="T38" fmla="*/ 21 w 53"/>
                <a:gd name="T39" fmla="*/ 9 h 88"/>
                <a:gd name="T40" fmla="*/ 20 w 53"/>
                <a:gd name="T41" fmla="*/ 10 h 88"/>
                <a:gd name="T42" fmla="*/ 21 w 53"/>
                <a:gd name="T43" fmla="*/ 11 h 88"/>
                <a:gd name="T44" fmla="*/ 32 w 53"/>
                <a:gd name="T45" fmla="*/ 11 h 88"/>
                <a:gd name="T46" fmla="*/ 33 w 53"/>
                <a:gd name="T47" fmla="*/ 10 h 88"/>
                <a:gd name="T48" fmla="*/ 32 w 53"/>
                <a:gd name="T49" fmla="*/ 9 h 88"/>
                <a:gd name="T50" fmla="*/ 27 w 53"/>
                <a:gd name="T51" fmla="*/ 74 h 88"/>
                <a:gd name="T52" fmla="*/ 21 w 53"/>
                <a:gd name="T53" fmla="*/ 79 h 88"/>
                <a:gd name="T54" fmla="*/ 27 w 53"/>
                <a:gd name="T55" fmla="*/ 85 h 88"/>
                <a:gd name="T56" fmla="*/ 32 w 53"/>
                <a:gd name="T57" fmla="*/ 79 h 88"/>
                <a:gd name="T58" fmla="*/ 27 w 53"/>
                <a:gd name="T59" fmla="*/ 7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" h="88">
                  <a:moveTo>
                    <a:pt x="53" y="79"/>
                  </a:moveTo>
                  <a:cubicBezTo>
                    <a:pt x="53" y="84"/>
                    <a:pt x="49" y="88"/>
                    <a:pt x="44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4" y="88"/>
                    <a:pt x="0" y="84"/>
                    <a:pt x="0" y="7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9" y="0"/>
                    <a:pt x="53" y="4"/>
                    <a:pt x="53" y="9"/>
                  </a:cubicBezTo>
                  <a:lnTo>
                    <a:pt x="53" y="79"/>
                  </a:lnTo>
                  <a:close/>
                  <a:moveTo>
                    <a:pt x="46" y="20"/>
                  </a:moveTo>
                  <a:cubicBezTo>
                    <a:pt x="46" y="18"/>
                    <a:pt x="45" y="17"/>
                    <a:pt x="44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7" y="18"/>
                    <a:pt x="7" y="20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8" y="70"/>
                    <a:pt x="9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6" y="69"/>
                    <a:pt x="46" y="68"/>
                  </a:cubicBezTo>
                  <a:lnTo>
                    <a:pt x="46" y="20"/>
                  </a:lnTo>
                  <a:close/>
                  <a:moveTo>
                    <a:pt x="32" y="9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0"/>
                    <a:pt x="20" y="11"/>
                    <a:pt x="2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0"/>
                    <a:pt x="33" y="10"/>
                  </a:cubicBezTo>
                  <a:cubicBezTo>
                    <a:pt x="33" y="9"/>
                    <a:pt x="33" y="9"/>
                    <a:pt x="32" y="9"/>
                  </a:cubicBezTo>
                  <a:close/>
                  <a:moveTo>
                    <a:pt x="27" y="74"/>
                  </a:moveTo>
                  <a:cubicBezTo>
                    <a:pt x="24" y="74"/>
                    <a:pt x="21" y="76"/>
                    <a:pt x="21" y="79"/>
                  </a:cubicBezTo>
                  <a:cubicBezTo>
                    <a:pt x="21" y="82"/>
                    <a:pt x="24" y="85"/>
                    <a:pt x="27" y="85"/>
                  </a:cubicBezTo>
                  <a:cubicBezTo>
                    <a:pt x="30" y="85"/>
                    <a:pt x="32" y="82"/>
                    <a:pt x="32" y="79"/>
                  </a:cubicBezTo>
                  <a:cubicBezTo>
                    <a:pt x="32" y="76"/>
                    <a:pt x="30" y="74"/>
                    <a:pt x="27" y="7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7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19300" y="3680823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Image </a:t>
              </a:r>
              <a:r>
                <a:rPr lang="en-US" altLang="zh-CN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View</a:t>
              </a:r>
              <a:endPara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23748" y="4138033"/>
              <a:ext cx="191579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显示一个或动画图像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查看图片</a:t>
              </a:r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确认或取消一种操作</a:t>
              </a:r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endParaRPr lang="zh-CN" altLang="en-US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1028" name="Picture 4" descr="image: ../Art/uiimageview_image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84" y="1574657"/>
            <a:ext cx="6000527" cy="399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792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内容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72434" y="2587859"/>
            <a:ext cx="1920240" cy="1630445"/>
            <a:chOff x="1777687" y="2504594"/>
            <a:chExt cx="1920240" cy="163044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92149" y="2504594"/>
              <a:ext cx="1891317" cy="1630445"/>
              <a:chOff x="1408177" y="1698082"/>
              <a:chExt cx="1431102" cy="1233708"/>
            </a:xfrm>
          </p:grpSpPr>
          <p:sp>
            <p:nvSpPr>
              <p:cNvPr id="18" name="六边形 17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六边形 18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777687" y="3129316"/>
              <a:ext cx="192024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实现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106850" y="2504593"/>
            <a:ext cx="1920240" cy="1630445"/>
            <a:chOff x="4336451" y="4068481"/>
            <a:chExt cx="1920240" cy="163044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36451" y="4068481"/>
              <a:ext cx="1891317" cy="1630445"/>
              <a:chOff x="1408177" y="1698082"/>
              <a:chExt cx="1431102" cy="1233708"/>
            </a:xfrm>
          </p:grpSpPr>
          <p:sp>
            <p:nvSpPr>
              <p:cNvPr id="14" name="六边形 13"/>
              <p:cNvSpPr/>
              <p:nvPr/>
            </p:nvSpPr>
            <p:spPr>
              <a:xfrm>
                <a:off x="1539023" y="1779662"/>
                <a:ext cx="1169410" cy="1008112"/>
              </a:xfrm>
              <a:prstGeom prst="hexagon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六边形 14"/>
              <p:cNvSpPr/>
              <p:nvPr/>
            </p:nvSpPr>
            <p:spPr>
              <a:xfrm>
                <a:off x="1408177" y="1698082"/>
                <a:ext cx="1431102" cy="1233708"/>
              </a:xfrm>
              <a:prstGeom prst="hexagon">
                <a:avLst/>
              </a:prstGeom>
              <a:noFill/>
              <a:ln>
                <a:solidFill>
                  <a:schemeClr val="bg1">
                    <a:alpha val="36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4336451" y="4745452"/>
              <a:ext cx="192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图像</a:t>
              </a:r>
              <a:endParaRPr lang="en-US" altLang="zh-CN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高亮</a:t>
              </a: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062421" y="4326119"/>
            <a:ext cx="191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基类：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UIImageView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16" name="Picture 2" descr="image: ../Art/uiimageview_attributes_inspector_plain_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733" y="5137373"/>
            <a:ext cx="248602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720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0457" y="870856"/>
            <a:ext cx="9173029" cy="914399"/>
          </a:xfrm>
          <a:prstGeom prst="roundRect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70967" y="1004889"/>
            <a:ext cx="4992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行为</a:t>
            </a:r>
            <a:endParaRPr lang="zh-CN" altLang="en-US" sz="40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86032" y="2670119"/>
            <a:ext cx="5791200" cy="2757714"/>
            <a:chOff x="1632857" y="2750458"/>
            <a:chExt cx="5791200" cy="2757714"/>
          </a:xfrm>
        </p:grpSpPr>
        <p:sp>
          <p:nvSpPr>
            <p:cNvPr id="2" name="正五边形 1"/>
            <p:cNvSpPr/>
            <p:nvPr/>
          </p:nvSpPr>
          <p:spPr>
            <a:xfrm>
              <a:off x="4528457" y="2750458"/>
              <a:ext cx="2895600" cy="2757714"/>
            </a:xfrm>
            <a:prstGeom prst="pentagon">
              <a:avLst/>
            </a:prstGeom>
            <a:noFill/>
            <a:ln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正五边形 6"/>
            <p:cNvSpPr/>
            <p:nvPr/>
          </p:nvSpPr>
          <p:spPr>
            <a:xfrm>
              <a:off x="1632857" y="2750458"/>
              <a:ext cx="2895600" cy="2757714"/>
            </a:xfrm>
            <a:prstGeom prst="pentag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73221" y="3367589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显示</a:t>
            </a:r>
            <a:r>
              <a:rPr lang="zh-CN" altLang="en-US" b="1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动画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28983" y="4042870"/>
            <a:ext cx="191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StartAnimating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animationDuration</a:t>
            </a:r>
            <a:r>
              <a:rPr lang="en-US" altLang="zh-CN" sz="1400" dirty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</a:t>
            </a:r>
            <a:endParaRPr lang="zh-CN" altLang="en-US" sz="14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89858" y="3303451"/>
            <a:ext cx="19202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动画参数</a:t>
            </a:r>
            <a:endParaRPr lang="zh-CN" altLang="en-US" b="1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32946" y="3747834"/>
            <a:ext cx="284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animaitonImages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contentMode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(</a:t>
            </a:r>
            <a:r>
              <a:rPr lang="zh-CN" altLang="en-US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图片原比例填充：</a:t>
            </a:r>
            <a:r>
              <a:rPr lang="en-US" altLang="zh-CN" sz="1400" dirty="0" err="1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ScaleAspectFit</a:t>
            </a:r>
            <a:r>
              <a:rPr lang="en-US" altLang="zh-CN" sz="1400" dirty="0" smtClean="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)</a:t>
            </a:r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/>
            <a:endParaRPr lang="en-US" altLang="zh-CN" sz="1400" dirty="0" smtClean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309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71393" y="1736045"/>
            <a:ext cx="6140925" cy="2618071"/>
            <a:chOff x="3171393" y="1736045"/>
            <a:chExt cx="6140925" cy="2618071"/>
          </a:xfrm>
        </p:grpSpPr>
        <p:sp>
          <p:nvSpPr>
            <p:cNvPr id="7" name="文本框 6"/>
            <p:cNvSpPr txBox="1"/>
            <p:nvPr/>
          </p:nvSpPr>
          <p:spPr>
            <a:xfrm>
              <a:off x="3171393" y="3246120"/>
              <a:ext cx="49682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chemeClr val="bg1"/>
                  </a:solidFill>
                  <a:latin typeface="+mj-lt"/>
                  <a:ea typeface="Roboto Th" pitchFamily="2" charset="0"/>
                </a:rPr>
                <a:t>THANKS</a:t>
              </a:r>
              <a:endParaRPr lang="zh-CN" altLang="en-US" sz="66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245393" y="1736045"/>
              <a:ext cx="2066925" cy="1820863"/>
            </a:xfrm>
            <a:custGeom>
              <a:avLst/>
              <a:gdLst>
                <a:gd name="T0" fmla="*/ 28 w 56"/>
                <a:gd name="T1" fmla="*/ 44 h 49"/>
                <a:gd name="T2" fmla="*/ 18 w 56"/>
                <a:gd name="T3" fmla="*/ 42 h 49"/>
                <a:gd name="T4" fmla="*/ 4 w 56"/>
                <a:gd name="T5" fmla="*/ 49 h 49"/>
                <a:gd name="T6" fmla="*/ 7 w 56"/>
                <a:gd name="T7" fmla="*/ 37 h 49"/>
                <a:gd name="T8" fmla="*/ 0 w 56"/>
                <a:gd name="T9" fmla="*/ 22 h 49"/>
                <a:gd name="T10" fmla="*/ 28 w 56"/>
                <a:gd name="T11" fmla="*/ 0 h 49"/>
                <a:gd name="T12" fmla="*/ 56 w 56"/>
                <a:gd name="T13" fmla="*/ 22 h 49"/>
                <a:gd name="T14" fmla="*/ 28 w 56"/>
                <a:gd name="T15" fmla="*/ 4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9">
                  <a:moveTo>
                    <a:pt x="28" y="44"/>
                  </a:moveTo>
                  <a:cubicBezTo>
                    <a:pt x="24" y="44"/>
                    <a:pt x="21" y="43"/>
                    <a:pt x="18" y="42"/>
                  </a:cubicBezTo>
                  <a:cubicBezTo>
                    <a:pt x="14" y="45"/>
                    <a:pt x="9" y="49"/>
                    <a:pt x="4" y="49"/>
                  </a:cubicBezTo>
                  <a:cubicBezTo>
                    <a:pt x="6" y="46"/>
                    <a:pt x="7" y="41"/>
                    <a:pt x="7" y="37"/>
                  </a:cubicBezTo>
                  <a:cubicBezTo>
                    <a:pt x="3" y="33"/>
                    <a:pt x="0" y="28"/>
                    <a:pt x="0" y="22"/>
                  </a:cubicBezTo>
                  <a:cubicBezTo>
                    <a:pt x="0" y="10"/>
                    <a:pt x="13" y="0"/>
                    <a:pt x="28" y="0"/>
                  </a:cubicBezTo>
                  <a:cubicBezTo>
                    <a:pt x="43" y="0"/>
                    <a:pt x="56" y="10"/>
                    <a:pt x="56" y="22"/>
                  </a:cubicBezTo>
                  <a:cubicBezTo>
                    <a:pt x="56" y="34"/>
                    <a:pt x="43" y="44"/>
                    <a:pt x="28" y="44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6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365883" y="2292533"/>
              <a:ext cx="18259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小波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QQ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：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浪漫雅圆" panose="02010601040101010101" pitchFamily="2" charset="-122"/>
                  <a:ea typeface="浪漫雅圆" panose="02010601040101010101" pitchFamily="2" charset="-122"/>
                </a:rPr>
                <a:t>41359833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3558199" y="4354116"/>
            <a:ext cx="4194628" cy="4571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206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xmlns:p14="http://schemas.microsoft.com/office/powerpoint/2010/main"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69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Heiti SC Light</vt:lpstr>
      <vt:lpstr>Roboto Th</vt:lpstr>
      <vt:lpstr>浪漫雅圆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黎石林</dc:creator>
  <cp:lastModifiedBy>admin</cp:lastModifiedBy>
  <cp:revision>79</cp:revision>
  <dcterms:created xsi:type="dcterms:W3CDTF">2014-07-22T14:15:39Z</dcterms:created>
  <dcterms:modified xsi:type="dcterms:W3CDTF">2014-08-30T07:02:44Z</dcterms:modified>
</cp:coreProperties>
</file>